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0" r:id="rId3"/>
    <p:sldId id="273" r:id="rId4"/>
    <p:sldId id="270" r:id="rId5"/>
    <p:sldId id="268" r:id="rId6"/>
    <p:sldId id="271" r:id="rId7"/>
    <p:sldId id="274" r:id="rId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C50EE-800D-4636-8E8C-D704B77961D5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C4AD3-FB7C-4772-9B92-115046107AFD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27FC7-AF8E-417B-BDA4-C12367C3402B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3AD53-8679-49C0-A4A2-DCF43230E5F7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09521-DBE8-43B4-9EEF-AE4EF49504F4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0A82A-A0A6-48CF-9457-BC8F1D0648C8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D7EF-7CBB-44CD-A25A-CB7C129B7287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9A5DD-073C-4F0C-B48E-27334225BCE8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71701-A56D-4D4C-9FB8-D4F9C193DC4B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ABE1B-EE3A-4FC0-B065-E165ADA39C6B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A26E0-D74D-4C2A-BC3C-385FA2C0F640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CN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CN" smtClean="0"/>
              <a:t>Haga clic para modificar el estilo de texto del patrón</a:t>
            </a:r>
          </a:p>
          <a:p>
            <a:pPr lvl="1"/>
            <a:r>
              <a:rPr lang="es-ES" altLang="zh-CN" smtClean="0"/>
              <a:t>Segundo nivel</a:t>
            </a:r>
          </a:p>
          <a:p>
            <a:pPr lvl="2"/>
            <a:r>
              <a:rPr lang="es-ES" altLang="zh-CN" smtClean="0"/>
              <a:t>Tercer nivel</a:t>
            </a:r>
          </a:p>
          <a:p>
            <a:pPr lvl="3"/>
            <a:r>
              <a:rPr lang="es-ES" altLang="zh-CN" smtClean="0"/>
              <a:t>Cuarto nivel</a:t>
            </a:r>
          </a:p>
          <a:p>
            <a:pPr lvl="4"/>
            <a:r>
              <a:rPr lang="es-ES" altLang="zh-CN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s-E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宋体" pitchFamily="2" charset="-122"/>
              </a:defRPr>
            </a:lvl1pPr>
          </a:lstStyle>
          <a:p>
            <a:pPr>
              <a:defRPr/>
            </a:pPr>
            <a:fld id="{380D9C51-B52A-424F-909C-42FFDA55C81C}" type="slidenum">
              <a:rPr lang="zh-CN" altLang="es-ES"/>
              <a:pPr>
                <a:defRPr/>
              </a:pPr>
              <a:t>‹#›</a:t>
            </a:fld>
            <a:endParaRPr lang="es-E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L:\videos\WMV\100_2614_WMV%20V9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76672"/>
            <a:ext cx="8705701" cy="792163"/>
          </a:xfrm>
        </p:spPr>
        <p:txBody>
          <a:bodyPr/>
          <a:lstStyle/>
          <a:p>
            <a:pPr eaLnBrk="1" hangingPunct="1"/>
            <a:r>
              <a:rPr lang="en-US" altLang="zh-CN" sz="4000" b="1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Method 2: Irregularly-shaped Object</a:t>
            </a:r>
            <a:endParaRPr lang="zh-CN" altLang="en-US" sz="4000" b="1" dirty="0" smtClean="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7544" y="5661248"/>
            <a:ext cx="6912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Calibri" pitchFamily="34" charset="0"/>
              </a:rPr>
              <a:t>1. Measure mass using a balance.</a:t>
            </a:r>
            <a:endParaRPr lang="zh-CN" alt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060848"/>
            <a:ext cx="422727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411062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76672"/>
            <a:ext cx="8705701" cy="792163"/>
          </a:xfrm>
        </p:spPr>
        <p:txBody>
          <a:bodyPr/>
          <a:lstStyle/>
          <a:p>
            <a:pPr eaLnBrk="1" hangingPunct="1"/>
            <a:r>
              <a:rPr lang="en-US" altLang="zh-CN" sz="4000" b="1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Method 2: Irregularly-shaped Object</a:t>
            </a:r>
            <a:endParaRPr lang="zh-CN" altLang="en-US" sz="4000" b="1" dirty="0" smtClean="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9" name="100_2614_WMV V9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4176464" cy="3132348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76056" y="1340768"/>
            <a:ext cx="38164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Calibri" pitchFamily="34" charset="0"/>
              </a:rPr>
              <a:t>2. Pour water in a measuring cylinder and record its initial volume.</a:t>
            </a:r>
            <a:endParaRPr lang="zh-CN" alt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04048" y="2924944"/>
            <a:ext cx="39604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Calibri" pitchFamily="34" charset="0"/>
              </a:rPr>
              <a:t>3. Completely 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Calibri" pitchFamily="34" charset="0"/>
              </a:rPr>
              <a:t>submerge</a:t>
            </a:r>
            <a:r>
              <a:rPr lang="en-US" altLang="zh-CN" sz="2800" b="1" dirty="0" smtClean="0">
                <a:solidFill>
                  <a:schemeClr val="bg1"/>
                </a:solidFill>
                <a:latin typeface="Calibri" pitchFamily="34" charset="0"/>
              </a:rPr>
              <a:t> the object into the water and record the final volume.</a:t>
            </a:r>
            <a:endParaRPr lang="zh-CN" alt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7544" y="5068341"/>
            <a:ext cx="81369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Calibri" pitchFamily="34" charset="0"/>
              </a:rPr>
              <a:t>4. The volume of the object is then determined by getting the difference between the final and initial volumes.</a:t>
            </a:r>
            <a:endParaRPr lang="zh-CN" alt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76672"/>
            <a:ext cx="8705701" cy="792163"/>
          </a:xfrm>
        </p:spPr>
        <p:txBody>
          <a:bodyPr/>
          <a:lstStyle/>
          <a:p>
            <a:pPr eaLnBrk="1" hangingPunct="1"/>
            <a:r>
              <a:rPr lang="en-US" altLang="zh-CN" sz="4000" b="1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Method 1: Regularly-shaped Object</a:t>
            </a:r>
            <a:endParaRPr lang="zh-CN" altLang="en-US" sz="4000" b="1" dirty="0" smtClean="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32040" y="2492896"/>
            <a:ext cx="388843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Calibri" pitchFamily="34" charset="0"/>
              </a:rPr>
              <a:t>5. Determine the density by dividing the mass by the calculated volume.</a:t>
            </a:r>
            <a:endParaRPr lang="zh-CN" alt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344987" cy="4951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332656"/>
            <a:ext cx="8705701" cy="792163"/>
          </a:xfrm>
        </p:spPr>
        <p:txBody>
          <a:bodyPr/>
          <a:lstStyle/>
          <a:p>
            <a:pPr eaLnBrk="1" hangingPunct="1"/>
            <a:r>
              <a:rPr lang="en-US" altLang="zh-CN" sz="4000" b="1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Density and Us</a:t>
            </a:r>
            <a:endParaRPr lang="zh-CN" altLang="en-US" sz="4000" b="1" dirty="0" smtClean="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1268760"/>
            <a:ext cx="8632825" cy="5256584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Helps determine what</a:t>
            </a:r>
            <a:r>
              <a:rPr kumimoji="0" lang="en-US" altLang="zh-CN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t> a material is made of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3200" b="1" kern="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Helps determine if an object will float on a fluid or not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3200" b="1" kern="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Density of object &lt; density of the fluid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3200" b="1" kern="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The object will float </a:t>
            </a:r>
            <a:r>
              <a:rPr lang="en-US" altLang="zh-CN" sz="3200" b="1" i="1" kern="0" dirty="0" smtClean="0">
                <a:solidFill>
                  <a:srgbClr val="FFFF00"/>
                </a:solidFill>
                <a:latin typeface="Calibri" pitchFamily="34" charset="0"/>
                <a:ea typeface="宋体" pitchFamily="2" charset="-122"/>
              </a:rPr>
              <a:t>on</a:t>
            </a:r>
            <a:r>
              <a:rPr lang="en-US" altLang="zh-CN" sz="3200" b="1" kern="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 the fluid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3200" b="1" kern="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Density of object = density of fluid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3200" b="1" kern="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The object will be floating </a:t>
            </a:r>
            <a:r>
              <a:rPr lang="en-US" altLang="zh-CN" sz="3200" b="1" i="1" kern="0" dirty="0" smtClean="0">
                <a:solidFill>
                  <a:srgbClr val="FFFF00"/>
                </a:solidFill>
                <a:latin typeface="Calibri" pitchFamily="34" charset="0"/>
                <a:ea typeface="宋体" pitchFamily="2" charset="-122"/>
              </a:rPr>
              <a:t>in</a:t>
            </a:r>
            <a:r>
              <a:rPr lang="en-US" altLang="zh-CN" sz="3200" b="1" kern="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 the fluid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3200" b="1" kern="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Density of object &gt; density of fluid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3200" b="1" kern="0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The object will sink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76672"/>
            <a:ext cx="8705701" cy="792163"/>
          </a:xfrm>
        </p:spPr>
        <p:txBody>
          <a:bodyPr/>
          <a:lstStyle/>
          <a:p>
            <a:pPr eaLnBrk="1" hangingPunct="1"/>
            <a:r>
              <a:rPr lang="en-US" altLang="zh-CN" sz="4000" b="1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Density and Archimedes</a:t>
            </a:r>
            <a:endParaRPr lang="zh-CN" altLang="en-US" sz="4000" b="1" dirty="0" smtClean="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266429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204864"/>
            <a:ext cx="295816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284984"/>
            <a:ext cx="2694030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76672"/>
            <a:ext cx="8705701" cy="792163"/>
          </a:xfrm>
        </p:spPr>
        <p:txBody>
          <a:bodyPr/>
          <a:lstStyle/>
          <a:p>
            <a:pPr eaLnBrk="1" hangingPunct="1"/>
            <a:r>
              <a:rPr lang="en-US" altLang="zh-CN" sz="4000" b="1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Density and Us</a:t>
            </a:r>
            <a:endParaRPr lang="zh-CN" altLang="en-US" sz="4000" b="1" dirty="0" smtClean="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501008"/>
            <a:ext cx="4739283" cy="314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5143429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76672"/>
            <a:ext cx="8705701" cy="792163"/>
          </a:xfrm>
        </p:spPr>
        <p:txBody>
          <a:bodyPr/>
          <a:lstStyle/>
          <a:p>
            <a:pPr eaLnBrk="1" hangingPunct="1"/>
            <a:r>
              <a:rPr lang="en-US" altLang="zh-CN" sz="4000" b="1" dirty="0" smtClean="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Density and Us</a:t>
            </a:r>
            <a:endParaRPr lang="zh-CN" altLang="en-US" sz="4000" b="1" dirty="0" smtClean="0">
              <a:solidFill>
                <a:schemeClr val="bg1"/>
              </a:solidFill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852936"/>
            <a:ext cx="4608512" cy="3686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4493761" cy="3722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160</Words>
  <Application>Microsoft Office PowerPoint</Application>
  <PresentationFormat>On-screen Show (4:3)</PresentationFormat>
  <Paragraphs>20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Diseño predeterminado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Siracusa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</dc:title>
  <dc:creator>Mariajose</dc:creator>
  <cp:lastModifiedBy>User</cp:lastModifiedBy>
  <cp:revision>32</cp:revision>
  <dcterms:created xsi:type="dcterms:W3CDTF">2008-10-16T00:44:23Z</dcterms:created>
  <dcterms:modified xsi:type="dcterms:W3CDTF">2011-05-11T12:45:09Z</dcterms:modified>
</cp:coreProperties>
</file>