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3A464D-9D82-43A1-85B9-479564D4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2051-8EC0-4CC3-AD88-869B5E41B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A17D8EB-FDA2-44B4-A978-D67081A3D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3BC036-526C-4023-9C6F-F661ED0ACA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E63CE72-EAF1-4D5B-960B-CE8895E14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68BF73-DBA4-4F80-8F46-9F70DFFA3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1BD128-4931-4CB8-945D-BC6D54873D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B05693-8140-4834-87BE-F3DA0A776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F7A4A-F6DC-472E-B460-233173B2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48EBBC-CB3A-498F-B9F7-F46A3664B2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9F54097-4DF3-4FDB-957F-2490D3147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27372A-3E01-4B62-920C-D418C381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Series and parallel circuits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experiment and with simulation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2650">
            <a:off x="1252606" y="470470"/>
            <a:ext cx="5029200" cy="381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Simulation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3573">
            <a:off x="924313" y="1946554"/>
            <a:ext cx="7354256" cy="437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Series Circuit</a:t>
            </a:r>
            <a:endParaRPr lang="en-US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704166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Series Circuit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one complete path for electrons to flow</a:t>
            </a:r>
          </a:p>
          <a:p>
            <a:r>
              <a:rPr lang="en-US" dirty="0" smtClean="0"/>
              <a:t>The current in each element in the circuit is the same</a:t>
            </a:r>
          </a:p>
          <a:p>
            <a:r>
              <a:rPr lang="en-US" dirty="0" smtClean="0"/>
              <a:t>The sum of the pd across each resistor is equal to the voltage supply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t="16225" b="10817"/>
          <a:stretch>
            <a:fillRect/>
          </a:stretch>
        </p:blipFill>
        <p:spPr bwMode="auto">
          <a:xfrm>
            <a:off x="3810000" y="4114800"/>
            <a:ext cx="5048250" cy="246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Series Circuit</a:t>
            </a:r>
            <a:endParaRPr lang="en-US" b="1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685800" y="5715000"/>
            <a:ext cx="3810000" cy="762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n-US" altLang="zh-CN" sz="400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total</a:t>
            </a:r>
            <a:r>
              <a:rPr kumimoji="0" lang="en-US" altLang="zh-CN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I</a:t>
            </a:r>
            <a:r>
              <a:rPr kumimoji="0" lang="en-US" altLang="zh-CN" sz="40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en-US" altLang="zh-CN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I</a:t>
            </a:r>
            <a:r>
              <a:rPr kumimoji="0" lang="en-US" altLang="zh-CN" sz="40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altLang="zh-CN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I</a:t>
            </a:r>
            <a:r>
              <a:rPr kumimoji="0" lang="en-US" altLang="zh-CN" sz="40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48200" y="5715000"/>
            <a:ext cx="3954463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 sz="4000" dirty="0" err="1">
                <a:latin typeface="+mj-lt"/>
              </a:rPr>
              <a:t>V</a:t>
            </a:r>
            <a:r>
              <a:rPr lang="en-US" altLang="zh-CN" sz="4000" baseline="-25000" dirty="0" err="1">
                <a:latin typeface="+mj-lt"/>
              </a:rPr>
              <a:t>total</a:t>
            </a:r>
            <a:r>
              <a:rPr lang="en-US" altLang="zh-CN" sz="4000" dirty="0">
                <a:latin typeface="+mj-lt"/>
              </a:rPr>
              <a:t> = V</a:t>
            </a:r>
            <a:r>
              <a:rPr lang="en-US" altLang="zh-CN" sz="4000" baseline="-25000" dirty="0">
                <a:latin typeface="+mj-lt"/>
              </a:rPr>
              <a:t>1</a:t>
            </a:r>
            <a:r>
              <a:rPr lang="en-US" altLang="zh-CN" sz="4000" dirty="0">
                <a:latin typeface="+mj-lt"/>
              </a:rPr>
              <a:t> + V</a:t>
            </a:r>
            <a:r>
              <a:rPr lang="en-US" altLang="zh-CN" sz="4000" baseline="-25000" dirty="0">
                <a:latin typeface="+mj-lt"/>
              </a:rPr>
              <a:t>2</a:t>
            </a:r>
            <a:r>
              <a:rPr lang="en-US" altLang="zh-CN" sz="4000" dirty="0">
                <a:latin typeface="+mj-lt"/>
              </a:rPr>
              <a:t> + </a:t>
            </a:r>
            <a:r>
              <a:rPr lang="en-US" altLang="zh-CN" sz="4000" dirty="0" err="1">
                <a:latin typeface="+mj-lt"/>
              </a:rPr>
              <a:t>V</a:t>
            </a:r>
            <a:r>
              <a:rPr lang="en-US" altLang="zh-CN" sz="4000" baseline="-25000" dirty="0" err="1">
                <a:latin typeface="+mj-lt"/>
              </a:rPr>
              <a:t>n</a:t>
            </a:r>
            <a:endParaRPr lang="en-US" altLang="zh-CN" sz="4000" baseline="-250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243388" cy="386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Parallel Circuit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245" t="27826" r="5434" b="11130"/>
          <a:stretch>
            <a:fillRect/>
          </a:stretch>
        </p:blipFill>
        <p:spPr bwMode="auto">
          <a:xfrm>
            <a:off x="770345" y="2057400"/>
            <a:ext cx="753545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Parallel Circuit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more than one complete path for electrons to flow</a:t>
            </a:r>
          </a:p>
          <a:p>
            <a:r>
              <a:rPr lang="en-US" dirty="0" smtClean="0"/>
              <a:t>The pd across each element in the circuit is the same</a:t>
            </a:r>
          </a:p>
          <a:p>
            <a:r>
              <a:rPr lang="en-US" dirty="0" smtClean="0"/>
              <a:t>The sum of the current in each resistor is equal to the supplied current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67200"/>
            <a:ext cx="3276600" cy="238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Parallel Circuit</a:t>
            </a:r>
            <a:endParaRPr lang="en-US" b="1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953000" y="5562600"/>
            <a:ext cx="3810000" cy="755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 sz="4400" dirty="0" err="1">
                <a:latin typeface="+mj-lt"/>
              </a:rPr>
              <a:t>I</a:t>
            </a:r>
            <a:r>
              <a:rPr lang="en-US" altLang="zh-CN" sz="4400" baseline="-25000" dirty="0" err="1">
                <a:latin typeface="+mj-lt"/>
              </a:rPr>
              <a:t>total</a:t>
            </a:r>
            <a:r>
              <a:rPr lang="en-US" altLang="zh-CN" sz="4400" dirty="0">
                <a:latin typeface="+mj-lt"/>
              </a:rPr>
              <a:t> = I</a:t>
            </a:r>
            <a:r>
              <a:rPr lang="en-US" altLang="zh-CN" sz="4400" baseline="-25000" dirty="0">
                <a:latin typeface="+mj-lt"/>
              </a:rPr>
              <a:t>1</a:t>
            </a:r>
            <a:r>
              <a:rPr lang="en-US" altLang="zh-CN" sz="4400" dirty="0">
                <a:latin typeface="+mj-lt"/>
              </a:rPr>
              <a:t> + I</a:t>
            </a:r>
            <a:r>
              <a:rPr lang="en-US" altLang="zh-CN" sz="4400" baseline="-25000" dirty="0">
                <a:latin typeface="+mj-lt"/>
              </a:rPr>
              <a:t>2</a:t>
            </a:r>
            <a:r>
              <a:rPr lang="en-US" altLang="zh-CN" sz="4400" dirty="0">
                <a:latin typeface="+mj-lt"/>
              </a:rPr>
              <a:t> + I</a:t>
            </a:r>
            <a:r>
              <a:rPr lang="en-US" altLang="zh-CN" sz="4400" baseline="-25000" dirty="0">
                <a:latin typeface="+mj-lt"/>
              </a:rPr>
              <a:t>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5562600"/>
            <a:ext cx="43434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 sz="4000" dirty="0" err="1">
                <a:latin typeface="+mj-lt"/>
              </a:rPr>
              <a:t>V</a:t>
            </a:r>
            <a:r>
              <a:rPr lang="en-US" altLang="zh-CN" sz="4000" baseline="-25000" dirty="0" err="1">
                <a:latin typeface="+mj-lt"/>
              </a:rPr>
              <a:t>total</a:t>
            </a:r>
            <a:r>
              <a:rPr lang="en-US" altLang="zh-CN" sz="4000" dirty="0">
                <a:latin typeface="+mj-lt"/>
              </a:rPr>
              <a:t> = V</a:t>
            </a:r>
            <a:r>
              <a:rPr lang="en-US" altLang="zh-CN" sz="4000" baseline="-25000" dirty="0">
                <a:latin typeface="+mj-lt"/>
              </a:rPr>
              <a:t>1</a:t>
            </a:r>
            <a:r>
              <a:rPr lang="en-US" altLang="zh-CN" sz="4000" dirty="0">
                <a:latin typeface="+mj-lt"/>
              </a:rPr>
              <a:t> = V</a:t>
            </a:r>
            <a:r>
              <a:rPr lang="en-US" altLang="zh-CN" sz="4000" baseline="-25000" dirty="0">
                <a:latin typeface="+mj-lt"/>
              </a:rPr>
              <a:t>2</a:t>
            </a:r>
            <a:r>
              <a:rPr lang="en-US" altLang="zh-CN" sz="4000" dirty="0">
                <a:latin typeface="+mj-lt"/>
              </a:rPr>
              <a:t> = </a:t>
            </a:r>
            <a:r>
              <a:rPr lang="en-US" altLang="zh-CN" sz="4000" dirty="0" err="1">
                <a:latin typeface="+mj-lt"/>
              </a:rPr>
              <a:t>V</a:t>
            </a:r>
            <a:r>
              <a:rPr lang="en-US" altLang="zh-CN" sz="4000" baseline="-25000" dirty="0" err="1">
                <a:latin typeface="+mj-lt"/>
              </a:rPr>
              <a:t>n</a:t>
            </a:r>
            <a:endParaRPr lang="en-US" altLang="zh-CN" sz="4000" baseline="-250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</TotalTime>
  <Words>120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Median</vt:lpstr>
      <vt:lpstr>Series and parallel circuits</vt:lpstr>
      <vt:lpstr>Simulation</vt:lpstr>
      <vt:lpstr>Series Circuit</vt:lpstr>
      <vt:lpstr>Series Circuit</vt:lpstr>
      <vt:lpstr>Series Circuit</vt:lpstr>
      <vt:lpstr>Parallel Circuit</vt:lpstr>
      <vt:lpstr>Parallel Circuit</vt:lpstr>
      <vt:lpstr>Parallel Circuit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Series and parallel circuits</dc:title>
  <dc:creator>Asensi</dc:creator>
  <cp:lastModifiedBy>Asensi</cp:lastModifiedBy>
  <cp:revision>8</cp:revision>
  <dcterms:created xsi:type="dcterms:W3CDTF">2011-12-06T11:39:32Z</dcterms:created>
  <dcterms:modified xsi:type="dcterms:W3CDTF">2011-12-06T12:44:03Z</dcterms:modified>
</cp:coreProperties>
</file>