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7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1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5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1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5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0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7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0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 defTabSz="457200"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/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4590B8"/>
                </a:solidFill>
              </a:rPr>
              <a:pPr defTabSz="457200"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052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Forces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290" y="3220996"/>
            <a:ext cx="10993546" cy="31880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Seeing forces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Forces big and small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Weight – the pull of gravity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Friction – an important force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Air resistance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Patterns of falling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End of Unit questions</a:t>
            </a:r>
          </a:p>
          <a:p>
            <a:endParaRPr lang="en-US" sz="2800" b="1" cap="none" dirty="0">
              <a:solidFill>
                <a:schemeClr val="bg1"/>
              </a:solidFill>
            </a:endParaRPr>
          </a:p>
        </p:txBody>
      </p:sp>
      <p:sp>
        <p:nvSpPr>
          <p:cNvPr id="10" name="Action Button: Forward or Next 9">
            <a:hlinkClick r:id="" action="ppaction://noaction" highlightClick="1"/>
          </p:cNvPr>
          <p:cNvSpPr/>
          <p:nvPr/>
        </p:nvSpPr>
        <p:spPr>
          <a:xfrm>
            <a:off x="4242485" y="5871000"/>
            <a:ext cx="288325" cy="247135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cap="none" dirty="0" smtClean="0"/>
              <a:t>End of Unit Questions</a:t>
            </a:r>
            <a:endParaRPr lang="en-US" sz="4800" b="1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107085"/>
            <a:ext cx="10983027" cy="3733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5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88" y="1080701"/>
            <a:ext cx="10660057" cy="355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2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166" y="798684"/>
            <a:ext cx="9055314" cy="558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8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62" y="793149"/>
            <a:ext cx="9413789" cy="382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40" y="4798540"/>
            <a:ext cx="9353408" cy="119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2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4" y="811942"/>
            <a:ext cx="9433611" cy="533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9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470" y="1304666"/>
            <a:ext cx="10360178" cy="3349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ction Button: Back or Previous 3">
            <a:hlinkClick r:id="" action="ppaction://hlinkshowjump?jump=firstslide" highlightClick="1"/>
          </p:cNvPr>
          <p:cNvSpPr/>
          <p:nvPr/>
        </p:nvSpPr>
        <p:spPr>
          <a:xfrm>
            <a:off x="11013799" y="5362171"/>
            <a:ext cx="543697" cy="477794"/>
          </a:xfrm>
          <a:prstGeom prst="actionButtonBackPreviou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Gill Sans MT</vt:lpstr>
      <vt:lpstr>Wingdings 2</vt:lpstr>
      <vt:lpstr>Dividend</vt:lpstr>
      <vt:lpstr>Forces</vt:lpstr>
      <vt:lpstr>End of Unit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creator>didith asensi</dc:creator>
  <cp:lastModifiedBy>didith asensi</cp:lastModifiedBy>
  <cp:revision>1</cp:revision>
  <dcterms:created xsi:type="dcterms:W3CDTF">2013-09-23T12:30:47Z</dcterms:created>
  <dcterms:modified xsi:type="dcterms:W3CDTF">2013-09-23T12:30:59Z</dcterms:modified>
</cp:coreProperties>
</file>