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663300"/>
    <a:srgbClr val="336600"/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995312"/>
            <a:ext cx="6995160" cy="424462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403623"/>
            <a:ext cx="6172200" cy="2943577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649111"/>
            <a:ext cx="1774508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649111"/>
            <a:ext cx="5220653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3039537"/>
            <a:ext cx="7098030" cy="507153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8159048"/>
            <a:ext cx="7098030" cy="26669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3245556"/>
            <a:ext cx="349758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3245556"/>
            <a:ext cx="349758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49114"/>
            <a:ext cx="7098030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988734"/>
            <a:ext cx="3481506" cy="146473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4453467"/>
            <a:ext cx="3481506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988734"/>
            <a:ext cx="3498652" cy="146473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4453467"/>
            <a:ext cx="3498652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812800"/>
            <a:ext cx="2654260" cy="28448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755425"/>
            <a:ext cx="4166235" cy="8664222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657600"/>
            <a:ext cx="2654260" cy="677615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812800"/>
            <a:ext cx="2654260" cy="28448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755425"/>
            <a:ext cx="4166235" cy="8664222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657600"/>
            <a:ext cx="2654260" cy="677615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649114"/>
            <a:ext cx="709803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3245556"/>
            <a:ext cx="709803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11300181"/>
            <a:ext cx="185166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7246-0509-412E-AFFB-827B6521B20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11300181"/>
            <a:ext cx="27774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11300181"/>
            <a:ext cx="185166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BDEA-F105-42DB-8337-BF0733BB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678" y="4368596"/>
            <a:ext cx="6995160" cy="98653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Energy Everywhere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158" y="5291868"/>
            <a:ext cx="6172200" cy="4355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Finding forms of energy in class activities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0056">
            <a:off x="618255" y="548940"/>
            <a:ext cx="1885722" cy="2634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 rot="253430">
            <a:off x="422261" y="3464818"/>
            <a:ext cx="2299554" cy="59757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Rocky is showing kinetic energy by walking.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00" y="1511697"/>
            <a:ext cx="1863709" cy="2410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ubtitle 2"/>
          <p:cNvSpPr txBox="1">
            <a:spLocks/>
          </p:cNvSpPr>
          <p:nvPr/>
        </p:nvSpPr>
        <p:spPr>
          <a:xfrm rot="21415097">
            <a:off x="2975555" y="505042"/>
            <a:ext cx="2590800" cy="740962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Noah and Harry are giving potential energy to  the paper cones.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011">
            <a:off x="5965713" y="601650"/>
            <a:ext cx="1633621" cy="2533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392419" y="3285136"/>
            <a:ext cx="2590800" cy="792037"/>
          </a:xfrm>
          <a:prstGeom prst="rect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Teacher Maridith is using thermal energy to cook yummy spring rolls.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11" y="6089613"/>
            <a:ext cx="1373867" cy="149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Subtitle 2"/>
          <p:cNvSpPr txBox="1">
            <a:spLocks/>
          </p:cNvSpPr>
          <p:nvPr/>
        </p:nvSpPr>
        <p:spPr>
          <a:xfrm rot="21229529">
            <a:off x="276916" y="7711700"/>
            <a:ext cx="2440263" cy="568952"/>
          </a:xfrm>
          <a:prstGeom prst="rect">
            <a:avLst/>
          </a:prstGeom>
          <a:solidFill>
            <a:srgbClr val="800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Ameily is eating brownies for chemical energy.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715" y="6816366"/>
            <a:ext cx="2326797" cy="1795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Subtitle 2"/>
          <p:cNvSpPr txBox="1">
            <a:spLocks/>
          </p:cNvSpPr>
          <p:nvPr/>
        </p:nvSpPr>
        <p:spPr>
          <a:xfrm rot="21415097">
            <a:off x="2758744" y="5889000"/>
            <a:ext cx="2590800" cy="740962"/>
          </a:xfrm>
          <a:prstGeom prst="rect">
            <a:avLst/>
          </a:prstGeom>
          <a:solidFill>
            <a:srgbClr val="0000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May and Laura are using light energy from the bulb to understand lenses.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402" y="10148884"/>
            <a:ext cx="2462110" cy="1687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Subtitle 2"/>
          <p:cNvSpPr txBox="1">
            <a:spLocks/>
          </p:cNvSpPr>
          <p:nvPr/>
        </p:nvSpPr>
        <p:spPr>
          <a:xfrm rot="285559">
            <a:off x="2767383" y="9220374"/>
            <a:ext cx="2341663" cy="740529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Teacher Maridith is using sound energy to hurt the students’ ears.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19" y="8790988"/>
            <a:ext cx="2120891" cy="1831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Subtitle 2"/>
          <p:cNvSpPr txBox="1">
            <a:spLocks/>
          </p:cNvSpPr>
          <p:nvPr/>
        </p:nvSpPr>
        <p:spPr>
          <a:xfrm rot="253430">
            <a:off x="160067" y="10904628"/>
            <a:ext cx="2299554" cy="83976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Grade 6 students producing electrical energy from dry cells.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856">
            <a:off x="6033252" y="5968474"/>
            <a:ext cx="1501821" cy="2217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Subtitle 2"/>
          <p:cNvSpPr txBox="1">
            <a:spLocks/>
          </p:cNvSpPr>
          <p:nvPr/>
        </p:nvSpPr>
        <p:spPr>
          <a:xfrm rot="21415097">
            <a:off x="5478154" y="8334897"/>
            <a:ext cx="2590800" cy="607826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Jack is giving strain energy to the rubber band.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9511">
            <a:off x="6102812" y="9172362"/>
            <a:ext cx="1359421" cy="1991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5392419" y="11324509"/>
            <a:ext cx="2590800" cy="73686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Students using light energy from the sun to study the behavior of plants.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Calibri</vt:lpstr>
      <vt:lpstr>Curlz MT</vt:lpstr>
      <vt:lpstr>Office Theme</vt:lpstr>
      <vt:lpstr>Energy Everywhere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Everywhere</dc:title>
  <dc:creator>Asensi</dc:creator>
  <cp:lastModifiedBy>Asensi</cp:lastModifiedBy>
  <cp:revision>6</cp:revision>
  <dcterms:created xsi:type="dcterms:W3CDTF">2014-11-03T11:01:11Z</dcterms:created>
  <dcterms:modified xsi:type="dcterms:W3CDTF">2014-11-03T11:47:56Z</dcterms:modified>
</cp:coreProperties>
</file>