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2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2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5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9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3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5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2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 defTabSz="457200"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590B8"/>
                </a:solidFill>
              </a:rPr>
              <a:pPr defTabSz="457200"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860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Forces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90" y="3220996"/>
            <a:ext cx="10993546" cy="31880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Seeing forces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Forces big and small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Weight – the pull of gravity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Friction – an important force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Air resistance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Patterns of falling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End of Unit questions</a:t>
            </a:r>
          </a:p>
          <a:p>
            <a:endParaRPr lang="en-US" sz="2800" b="1" cap="none" dirty="0">
              <a:solidFill>
                <a:schemeClr val="bg1"/>
              </a:solidFill>
            </a:endParaRPr>
          </a:p>
        </p:txBody>
      </p:sp>
      <p:sp>
        <p:nvSpPr>
          <p:cNvPr id="5" name="Action Button: Forward or Next 4">
            <a:hlinkClick r:id="" action="ppaction://noaction" highlightClick="1"/>
          </p:cNvPr>
          <p:cNvSpPr/>
          <p:nvPr/>
        </p:nvSpPr>
        <p:spPr>
          <a:xfrm>
            <a:off x="4098323" y="3702911"/>
            <a:ext cx="288325" cy="24713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Forces big and small</a:t>
            </a:r>
            <a:endParaRPr lang="en-US" sz="4800" b="1" cap="non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98" y="2467525"/>
            <a:ext cx="6343650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10" y="2109725"/>
            <a:ext cx="4621685" cy="170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32" y="4297443"/>
            <a:ext cx="1790571" cy="176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258" y="4144519"/>
            <a:ext cx="3079354" cy="206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967" y="3749038"/>
            <a:ext cx="1033601" cy="286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2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89470" y="739690"/>
            <a:ext cx="11029950" cy="1014413"/>
          </a:xfrm>
        </p:spPr>
        <p:txBody>
          <a:bodyPr>
            <a:normAutofit/>
          </a:bodyPr>
          <a:lstStyle/>
          <a:p>
            <a:r>
              <a:rPr lang="en-US" sz="4800" b="1" cap="none" dirty="0" smtClean="0"/>
              <a:t>Seeing Forces</a:t>
            </a:r>
            <a:endParaRPr lang="en-US" sz="4800" b="1" cap="non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050" y="701675"/>
            <a:ext cx="4676775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57" y="2515589"/>
            <a:ext cx="5564776" cy="192993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202328" y="2488472"/>
            <a:ext cx="296562" cy="8251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745" y="1616904"/>
            <a:ext cx="2579475" cy="50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 rot="1085780">
            <a:off x="4394977" y="1421245"/>
            <a:ext cx="91271" cy="9659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004" y="1682734"/>
            <a:ext cx="3343275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413" y="2629041"/>
            <a:ext cx="4372897" cy="163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002" y="4669305"/>
            <a:ext cx="4039888" cy="606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3958" y="5392416"/>
            <a:ext cx="2133600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5794" y="4445519"/>
            <a:ext cx="2620004" cy="212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2549" y="4472636"/>
            <a:ext cx="2651473" cy="209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3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89470" y="739690"/>
            <a:ext cx="11029950" cy="1014413"/>
          </a:xfrm>
        </p:spPr>
        <p:txBody>
          <a:bodyPr>
            <a:normAutofit/>
          </a:bodyPr>
          <a:lstStyle/>
          <a:p>
            <a:r>
              <a:rPr lang="en-US" sz="4800" b="1" cap="none" dirty="0" smtClean="0"/>
              <a:t>Seeing Forces</a:t>
            </a:r>
            <a:endParaRPr lang="en-US" sz="4800" b="1" cap="non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051" y="701675"/>
            <a:ext cx="3755296" cy="59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9660" y="701675"/>
            <a:ext cx="1740371" cy="5728522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460177" y="1787111"/>
            <a:ext cx="2277336" cy="6286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indicator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21977" y="2776057"/>
            <a:ext cx="3953736" cy="6286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maximum reading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417895" y="3765003"/>
            <a:ext cx="2277336" cy="6286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hook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417895" y="4753949"/>
            <a:ext cx="2277336" cy="6286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 smtClean="0">
                <a:solidFill>
                  <a:srgbClr val="3D3D3D"/>
                </a:solidFill>
              </a:rPr>
              <a:t>scale</a:t>
            </a:r>
            <a:endParaRPr lang="en-US" sz="3600" b="1" dirty="0">
              <a:solidFill>
                <a:srgbClr val="3D3D3D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50793" y="5742895"/>
            <a:ext cx="2277336" cy="6286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90B8"/>
              </a:buClr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rgbClr val="3D3D3D"/>
                </a:solidFill>
              </a:rPr>
              <a:t>z</a:t>
            </a:r>
            <a:r>
              <a:rPr lang="en-US" sz="3600" b="1" dirty="0" smtClean="0">
                <a:solidFill>
                  <a:srgbClr val="3D3D3D"/>
                </a:solidFill>
              </a:rPr>
              <a:t>ero mark</a:t>
            </a:r>
            <a:endParaRPr lang="en-US" sz="3600" b="1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89470" y="739690"/>
            <a:ext cx="11029950" cy="1014413"/>
          </a:xfrm>
        </p:spPr>
        <p:txBody>
          <a:bodyPr>
            <a:normAutofit/>
          </a:bodyPr>
          <a:lstStyle/>
          <a:p>
            <a:r>
              <a:rPr lang="en-US" sz="4800" b="1" cap="none" dirty="0" smtClean="0"/>
              <a:t>Seeing Forces</a:t>
            </a:r>
            <a:endParaRPr lang="en-US" sz="4800" b="1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23" y="888362"/>
            <a:ext cx="10005618" cy="563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89470" y="739690"/>
            <a:ext cx="11029950" cy="1014413"/>
          </a:xfrm>
        </p:spPr>
        <p:txBody>
          <a:bodyPr>
            <a:normAutofit/>
          </a:bodyPr>
          <a:lstStyle/>
          <a:p>
            <a:r>
              <a:rPr lang="en-US" sz="4800" b="1" cap="none" dirty="0" smtClean="0"/>
              <a:t>Seeing Forces</a:t>
            </a:r>
            <a:endParaRPr lang="en-US" sz="4800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25" y="739691"/>
            <a:ext cx="4972952" cy="305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63" y="1113229"/>
            <a:ext cx="4513516" cy="53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111" y="177287"/>
            <a:ext cx="8481889" cy="2019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89470" y="739690"/>
            <a:ext cx="11029950" cy="1014413"/>
          </a:xfrm>
        </p:spPr>
        <p:txBody>
          <a:bodyPr>
            <a:normAutofit/>
          </a:bodyPr>
          <a:lstStyle/>
          <a:p>
            <a:r>
              <a:rPr lang="en-US" sz="4800" b="1" cap="none" dirty="0" smtClean="0"/>
              <a:t>Seeing Forces</a:t>
            </a:r>
            <a:endParaRPr lang="en-US" sz="4800" b="1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66565">
            <a:off x="272594" y="1819095"/>
            <a:ext cx="5288251" cy="71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822" y="4221740"/>
            <a:ext cx="355282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86" y="3139601"/>
            <a:ext cx="1910612" cy="287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2263" y="2830793"/>
            <a:ext cx="1247490" cy="318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860" y="2897205"/>
            <a:ext cx="1914153" cy="315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6120" y="2734803"/>
            <a:ext cx="5536815" cy="126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ction Button: Back or Previous 11">
            <a:hlinkClick r:id="" action="ppaction://hlinkshowjump?jump=firstslide" highlightClick="1"/>
          </p:cNvPr>
          <p:cNvSpPr/>
          <p:nvPr/>
        </p:nvSpPr>
        <p:spPr>
          <a:xfrm>
            <a:off x="10873945" y="5577017"/>
            <a:ext cx="543697" cy="477794"/>
          </a:xfrm>
          <a:prstGeom prst="actionButtonBackPreviou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Gill Sans MT</vt:lpstr>
      <vt:lpstr>Wingdings 2</vt:lpstr>
      <vt:lpstr>Dividend</vt:lpstr>
      <vt:lpstr>Forces</vt:lpstr>
      <vt:lpstr>Forces big and small</vt:lpstr>
      <vt:lpstr>Seeing Forces</vt:lpstr>
      <vt:lpstr>Seeing Forces</vt:lpstr>
      <vt:lpstr>Seeing Forces</vt:lpstr>
      <vt:lpstr>Seeing Forces</vt:lpstr>
      <vt:lpstr>Seeing Forces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didith asensi</dc:creator>
  <cp:lastModifiedBy>didith asensi</cp:lastModifiedBy>
  <cp:revision>1</cp:revision>
  <dcterms:created xsi:type="dcterms:W3CDTF">2013-09-23T12:24:51Z</dcterms:created>
  <dcterms:modified xsi:type="dcterms:W3CDTF">2013-09-23T12:25:05Z</dcterms:modified>
</cp:coreProperties>
</file>