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7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1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3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0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1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1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0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9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0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 defTabSz="457200"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590B8"/>
                </a:solidFill>
              </a:rPr>
              <a:pPr defTabSz="457200"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91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Forces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290" y="3220996"/>
            <a:ext cx="10993546" cy="31880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Seeing forces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Forces big and small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Weight – the pull of gravity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Friction – an important force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Air resistance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Patterns of falling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End of Unit questions</a:t>
            </a:r>
          </a:p>
          <a:p>
            <a:endParaRPr lang="en-US" sz="2800" b="1" cap="none" dirty="0">
              <a:solidFill>
                <a:schemeClr val="bg1"/>
              </a:solidFill>
            </a:endParaRPr>
          </a:p>
        </p:txBody>
      </p:sp>
      <p:sp>
        <p:nvSpPr>
          <p:cNvPr id="7" name="Action Button: Forward or Next 6">
            <a:hlinkClick r:id="" action="ppaction://noaction" highlightClick="1"/>
          </p:cNvPr>
          <p:cNvSpPr/>
          <p:nvPr/>
        </p:nvSpPr>
        <p:spPr>
          <a:xfrm>
            <a:off x="5345624" y="4565702"/>
            <a:ext cx="288325" cy="247135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none" dirty="0" smtClean="0"/>
              <a:t>Friction an important force</a:t>
            </a:r>
            <a:endParaRPr lang="en-US" sz="4800" b="1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136174"/>
            <a:ext cx="5648067" cy="127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4127157" y="2867313"/>
            <a:ext cx="1573427" cy="5519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92" y="3771057"/>
            <a:ext cx="2991236" cy="2755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895" y="5453438"/>
            <a:ext cx="3802883" cy="106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4221892" y="6067713"/>
            <a:ext cx="1573427" cy="5519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551" y="2136174"/>
            <a:ext cx="3829307" cy="3159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0583" y="5295602"/>
            <a:ext cx="4261795" cy="74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7670583" y="5545156"/>
            <a:ext cx="2222891" cy="6332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435" y="767405"/>
            <a:ext cx="5601472" cy="64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436" y="1691331"/>
            <a:ext cx="5601472" cy="100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281" y="881450"/>
            <a:ext cx="5422685" cy="3483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5552" y="4441969"/>
            <a:ext cx="4521414" cy="68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4543167" y="1691331"/>
            <a:ext cx="1573427" cy="5519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964562" y="4364963"/>
            <a:ext cx="702404" cy="5519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0845" y="3214405"/>
            <a:ext cx="4855703" cy="247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Up Arrow 15"/>
          <p:cNvSpPr>
            <a:spLocks noChangeArrowheads="1"/>
          </p:cNvSpPr>
          <p:nvPr/>
        </p:nvSpPr>
        <p:spPr bwMode="auto">
          <a:xfrm>
            <a:off x="1158259" y="5550576"/>
            <a:ext cx="533614" cy="97378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41715" y="5714946"/>
            <a:ext cx="3428302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Contact force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8" name="Up Arrow 17"/>
          <p:cNvSpPr>
            <a:spLocks noChangeArrowheads="1"/>
          </p:cNvSpPr>
          <p:nvPr/>
        </p:nvSpPr>
        <p:spPr bwMode="auto">
          <a:xfrm rot="10800000">
            <a:off x="1158259" y="3030702"/>
            <a:ext cx="533614" cy="102016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43932" y="3192032"/>
            <a:ext cx="173476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Weight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0" name="Up Arrow 19"/>
          <p:cNvSpPr>
            <a:spLocks noChangeArrowheads="1"/>
          </p:cNvSpPr>
          <p:nvPr/>
        </p:nvSpPr>
        <p:spPr bwMode="auto">
          <a:xfrm rot="5400000">
            <a:off x="2086445" y="4177846"/>
            <a:ext cx="533614" cy="97378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72765" y="3980314"/>
            <a:ext cx="173476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pull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2" name="Up Arrow 21"/>
          <p:cNvSpPr>
            <a:spLocks noChangeArrowheads="1"/>
          </p:cNvSpPr>
          <p:nvPr/>
        </p:nvSpPr>
        <p:spPr bwMode="auto">
          <a:xfrm rot="16200000">
            <a:off x="1705958" y="5063681"/>
            <a:ext cx="533614" cy="97378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66357" y="4949547"/>
            <a:ext cx="173476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friction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70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7" y="973704"/>
            <a:ext cx="2660951" cy="240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077" y="1290826"/>
            <a:ext cx="1914153" cy="315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68" y="1018335"/>
            <a:ext cx="2477401" cy="148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296" y="3753880"/>
            <a:ext cx="3127547" cy="2428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477" y="3967405"/>
            <a:ext cx="4358419" cy="23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2425">
            <a:off x="514534" y="1065188"/>
            <a:ext cx="4774644" cy="640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878" y="757959"/>
            <a:ext cx="5890651" cy="2156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920" y="3155016"/>
            <a:ext cx="2508613" cy="258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2230" y="3155016"/>
            <a:ext cx="1364088" cy="258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788" y="3155016"/>
            <a:ext cx="2606874" cy="258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6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417" y="1902758"/>
            <a:ext cx="11184309" cy="2418229"/>
          </a:xfrm>
          <a:prstGeom prst="rect">
            <a:avLst/>
          </a:prstGeom>
        </p:spPr>
      </p:pic>
      <p:sp>
        <p:nvSpPr>
          <p:cNvPr id="9" name="Action Button: Back or Previous 8">
            <a:hlinkClick r:id="" action="ppaction://hlinkshowjump?jump=firstslide" highlightClick="1"/>
          </p:cNvPr>
          <p:cNvSpPr/>
          <p:nvPr/>
        </p:nvSpPr>
        <p:spPr>
          <a:xfrm>
            <a:off x="11005265" y="5755341"/>
            <a:ext cx="543697" cy="477794"/>
          </a:xfrm>
          <a:prstGeom prst="actionButtonBackPreviou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宋体</vt:lpstr>
      <vt:lpstr>Gill Sans MT</vt:lpstr>
      <vt:lpstr>Wingdings 2</vt:lpstr>
      <vt:lpstr>Dividend</vt:lpstr>
      <vt:lpstr>Forces</vt:lpstr>
      <vt:lpstr>Friction an important force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didith asensi</dc:creator>
  <cp:lastModifiedBy>didith asensi</cp:lastModifiedBy>
  <cp:revision>1</cp:revision>
  <dcterms:created xsi:type="dcterms:W3CDTF">2013-09-23T12:27:59Z</dcterms:created>
  <dcterms:modified xsi:type="dcterms:W3CDTF">2013-09-23T12:28:25Z</dcterms:modified>
</cp:coreProperties>
</file>