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7" r:id="rId3"/>
    <p:sldId id="268" r:id="rId4"/>
    <p:sldId id="272" r:id="rId5"/>
    <p:sldId id="257" r:id="rId6"/>
    <p:sldId id="270" r:id="rId7"/>
    <p:sldId id="271" r:id="rId8"/>
    <p:sldId id="266" r:id="rId9"/>
    <p:sldId id="277" r:id="rId10"/>
    <p:sldId id="265" r:id="rId11"/>
    <p:sldId id="274" r:id="rId12"/>
    <p:sldId id="275" r:id="rId13"/>
    <p:sldId id="276" r:id="rId14"/>
    <p:sldId id="273" r:id="rId15"/>
    <p:sldId id="278" r:id="rId16"/>
    <p:sldId id="279" r:id="rId17"/>
    <p:sldId id="281" r:id="rId18"/>
    <p:sldId id="282" r:id="rId19"/>
    <p:sldId id="269" r:id="rId20"/>
    <p:sldId id="28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140" y="-102"/>
      </p:cViewPr>
      <p:guideLst>
        <p:guide orient="horz" pos="3858"/>
        <p:guide orient="horz" pos="1423"/>
        <p:guide pos="283"/>
        <p:guide pos="2951"/>
        <p:guide pos="3042"/>
        <p:guide pos="56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05F32AC-CD3D-4E07-8F5C-9AD1FE92BB69}" type="datetimeFigureOut">
              <a:rPr lang="zh-CN" altLang="en-US"/>
              <a:pPr>
                <a:defRPr/>
              </a:pPr>
              <a:t>2012/9/10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E7B848C-9601-4486-AC4E-9AD1CDF2B5E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96303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31848B-8868-4534-B1E6-E16DD8CDAA45}" type="slidenum">
              <a:rPr lang="zh-CN" altLang="en-US"/>
              <a:pPr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2B19527-C62D-495E-994D-A7176E608A0D}" type="slidenum">
              <a:rPr lang="zh-CN" altLang="en-US" sz="1200"/>
              <a:pPr algn="r"/>
              <a:t>18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048DFB-3337-4098-B8F5-6F2B8EE38005}" type="slidenum">
              <a:rPr lang="zh-CN" altLang="en-US" sz="1200"/>
              <a:pPr algn="r"/>
              <a:t>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0BE9C8-7ECA-423D-8B4A-4A4E12616212}" type="slidenum">
              <a:rPr lang="zh-CN" altLang="en-US"/>
              <a:pPr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B78877-6241-40AB-A580-7B442095BD74}" type="slidenum">
              <a:rPr lang="zh-CN" altLang="en-US" sz="1200"/>
              <a:pPr algn="r"/>
              <a:t>9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B741119-5A02-4A14-B7B3-EB14EE28B3C7}" type="slidenum">
              <a:rPr lang="zh-CN" altLang="en-US" sz="1200"/>
              <a:pPr algn="r"/>
              <a:t>12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1A7D38F-F1BA-47C1-A6C2-F63A8E03C096}" type="slidenum">
              <a:rPr lang="zh-CN" altLang="en-US" sz="1200"/>
              <a:pPr algn="r"/>
              <a:t>13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656E565-5135-4F9F-8634-9D3DA951F04F}" type="slidenum">
              <a:rPr lang="zh-CN" altLang="en-US" sz="1200"/>
              <a:pPr algn="r"/>
              <a:t>15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2B19527-C62D-495E-994D-A7176E608A0D}" type="slidenum">
              <a:rPr lang="zh-CN" altLang="en-US" sz="1200"/>
              <a:pPr algn="r"/>
              <a:t>16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2B19527-C62D-495E-994D-A7176E608A0D}" type="slidenum">
              <a:rPr lang="zh-CN" altLang="en-US" sz="1200"/>
              <a:pPr algn="r"/>
              <a:t>17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Placeholder 1"/>
          <p:cNvSpPr>
            <a:spLocks noGrp="1"/>
          </p:cNvSpPr>
          <p:nvPr>
            <p:ph type="ctrTitle"/>
          </p:nvPr>
        </p:nvSpPr>
        <p:spPr>
          <a:xfrm>
            <a:off x="454025" y="2266950"/>
            <a:ext cx="4621213" cy="1162050"/>
          </a:xfrm>
        </p:spPr>
        <p:txBody>
          <a:bodyPr anchor="b"/>
          <a:lstStyle>
            <a:lvl1pPr>
              <a:defRPr sz="3600" smtClean="0">
                <a:solidFill>
                  <a:schemeClr val="tx2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4025" y="3627438"/>
            <a:ext cx="4627563" cy="534987"/>
          </a:xfrm>
        </p:spPr>
        <p:txBody>
          <a:bodyPr/>
          <a:lstStyle>
            <a:lvl1pPr>
              <a:defRPr sz="2600" smtClean="0">
                <a:effectLst/>
              </a:defRPr>
            </a:lvl1pPr>
          </a:lstStyle>
          <a:p>
            <a:r>
              <a:rPr lang="en-US" altLang="zh-CN" smtClean="0"/>
              <a:t>Click to edit Master subtitle style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DEB71-D315-41A1-A81F-AC878FE2877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A2706-9D90-48C4-8A79-04406E4EA33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341313"/>
            <a:ext cx="8689975" cy="1063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4025" y="2247900"/>
            <a:ext cx="4219575" cy="3906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26000" y="2247900"/>
            <a:ext cx="4219575" cy="1876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26000" y="4276725"/>
            <a:ext cx="4219575" cy="1878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DF836-5535-47A4-83AB-95B96FDC38C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42CB8-C27C-4FB5-A6F6-92FD80AC927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E6337-F71E-4662-B318-D866D5C1159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5B95E-9513-41B5-BF71-DC6C83687D0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AE665-B3A0-47DC-9A31-521533F5789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0D903-05C7-4AC4-A7BC-11DD5F9B30C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487C6-2666-4003-AAE4-19CFC2766B8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EFB98-E11C-4DD6-A122-E0A33B4D3FB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C2C8E-9673-4FF8-9901-25191590479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4025" y="341313"/>
            <a:ext cx="86899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4025" y="2247900"/>
            <a:ext cx="8591550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2013" y="6330950"/>
            <a:ext cx="5635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3866D86-7239-40BF-B946-F97FBCE4C32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defRPr sz="2200" b="1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+mn-ea"/>
          <a:cs typeface="+mn-cs"/>
        </a:defRPr>
      </a:lvl1pPr>
      <a:lvl2pPr marL="268288" indent="-2667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è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550863" indent="-2809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820738" indent="-2682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62038" indent="-2397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PINfinal/PIN.EX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PINfinal/PIN.EX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525" y="995363"/>
            <a:ext cx="6126163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208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24400"/>
            <a:ext cx="9144000" cy="2411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774700" y="4991100"/>
            <a:ext cx="9817100" cy="1866900"/>
            <a:chOff x="774700" y="4991100"/>
            <a:chExt cx="9817100" cy="1866900"/>
          </a:xfrm>
        </p:grpSpPr>
        <p:sp>
          <p:nvSpPr>
            <p:cNvPr id="62" name="Bent Arrow 61"/>
            <p:cNvSpPr/>
            <p:nvPr/>
          </p:nvSpPr>
          <p:spPr>
            <a:xfrm rot="16200000">
              <a:off x="5095875" y="669925"/>
              <a:ext cx="1174750" cy="9817100"/>
            </a:xfrm>
            <a:prstGeom prst="bentArrow">
              <a:avLst>
                <a:gd name="adj1" fmla="val 22297"/>
                <a:gd name="adj2" fmla="val 46622"/>
                <a:gd name="adj3" fmla="val 34460"/>
                <a:gd name="adj4" fmla="val 3158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62" name="TextBox 64"/>
            <p:cNvSpPr txBox="1">
              <a:spLocks noChangeArrowheads="1"/>
            </p:cNvSpPr>
            <p:nvPr/>
          </p:nvSpPr>
          <p:spPr bwMode="auto">
            <a:xfrm flipH="1">
              <a:off x="4838696" y="5822771"/>
              <a:ext cx="4305303" cy="60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altLang="zh-CN" sz="2200" b="1">
                  <a:solidFill>
                    <a:srgbClr val="969696"/>
                  </a:solidFill>
                  <a:latin typeface="Calibri" pitchFamily="34" charset="0"/>
                </a:rPr>
                <a:t>AS Physics</a:t>
              </a:r>
            </a:p>
          </p:txBody>
        </p:sp>
        <p:sp>
          <p:nvSpPr>
            <p:cNvPr id="4163" name="TextBox 65"/>
            <p:cNvSpPr txBox="1">
              <a:spLocks noChangeArrowheads="1"/>
            </p:cNvSpPr>
            <p:nvPr/>
          </p:nvSpPr>
          <p:spPr bwMode="auto">
            <a:xfrm flipH="1">
              <a:off x="4813296" y="6254571"/>
              <a:ext cx="4305303" cy="60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zh-CN" altLang="en-US" b="1">
                <a:solidFill>
                  <a:schemeClr val="bg1"/>
                </a:solidFill>
              </a:endParaRPr>
            </a:p>
          </p:txBody>
        </p:sp>
      </p:grpSp>
      <p:sp>
        <p:nvSpPr>
          <p:cNvPr id="3109" name="Rectangle 37"/>
          <p:cNvSpPr>
            <a:spLocks noGrp="1"/>
          </p:cNvSpPr>
          <p:nvPr>
            <p:ph type="ctrTitle"/>
          </p:nvPr>
        </p:nvSpPr>
        <p:spPr>
          <a:xfrm>
            <a:off x="584654" y="457200"/>
            <a:ext cx="4621213" cy="963386"/>
          </a:xfrm>
        </p:spPr>
        <p:txBody>
          <a:bodyPr/>
          <a:lstStyle/>
          <a:p>
            <a:r>
              <a:rPr lang="en-US" altLang="zh-CN" sz="6600" dirty="0">
                <a:solidFill>
                  <a:schemeClr val="bg1"/>
                </a:solidFill>
                <a:latin typeface="Calibri" pitchFamily="34" charset="0"/>
              </a:rPr>
              <a:t>Motion</a:t>
            </a:r>
          </a:p>
        </p:txBody>
      </p:sp>
      <p:sp>
        <p:nvSpPr>
          <p:cNvPr id="3110" name="Rectangle 38"/>
          <p:cNvSpPr>
            <a:spLocks noGrp="1"/>
          </p:cNvSpPr>
          <p:nvPr>
            <p:ph type="subTitle" idx="1"/>
          </p:nvPr>
        </p:nvSpPr>
        <p:spPr>
          <a:xfrm>
            <a:off x="503011" y="2229753"/>
            <a:ext cx="4627563" cy="224427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400" dirty="0">
                <a:latin typeface="Calibri" pitchFamily="34" charset="0"/>
              </a:rPr>
              <a:t>Speed and Velocity</a:t>
            </a:r>
          </a:p>
          <a:p>
            <a:pPr>
              <a:lnSpc>
                <a:spcPct val="80000"/>
              </a:lnSpc>
            </a:pPr>
            <a:r>
              <a:rPr lang="en-US" altLang="zh-CN" sz="2400" dirty="0">
                <a:latin typeface="Calibri" pitchFamily="34" charset="0"/>
              </a:rPr>
              <a:t>Acceleration</a:t>
            </a:r>
          </a:p>
          <a:p>
            <a:pPr>
              <a:lnSpc>
                <a:spcPct val="80000"/>
              </a:lnSpc>
            </a:pPr>
            <a:r>
              <a:rPr lang="en-US" altLang="zh-CN" sz="2400" dirty="0">
                <a:latin typeface="Calibri" pitchFamily="34" charset="0"/>
              </a:rPr>
              <a:t>Graphical Representation of Motion</a:t>
            </a:r>
          </a:p>
          <a:p>
            <a:pPr>
              <a:lnSpc>
                <a:spcPct val="80000"/>
              </a:lnSpc>
            </a:pPr>
            <a:r>
              <a:rPr lang="en-US" altLang="zh-CN" sz="2400" dirty="0">
                <a:latin typeface="Calibri" pitchFamily="34" charset="0"/>
              </a:rPr>
              <a:t>Uniformly Accelerated Motion</a:t>
            </a:r>
          </a:p>
          <a:p>
            <a:pPr>
              <a:lnSpc>
                <a:spcPct val="80000"/>
              </a:lnSpc>
            </a:pPr>
            <a:r>
              <a:rPr lang="en-US" altLang="zh-CN" sz="2400" dirty="0">
                <a:latin typeface="Calibri" pitchFamily="34" charset="0"/>
              </a:rPr>
              <a:t>Falling </a:t>
            </a:r>
            <a:r>
              <a:rPr lang="en-US" altLang="zh-CN" sz="2400" dirty="0" smtClean="0">
                <a:latin typeface="Calibri" pitchFamily="34" charset="0"/>
              </a:rPr>
              <a:t>Bodies</a:t>
            </a:r>
          </a:p>
          <a:p>
            <a:pPr>
              <a:lnSpc>
                <a:spcPct val="80000"/>
              </a:lnSpc>
            </a:pPr>
            <a:r>
              <a:rPr lang="en-US" altLang="zh-CN" sz="2400" dirty="0" smtClean="0">
                <a:latin typeface="Calibri" pitchFamily="34" charset="0"/>
              </a:rPr>
              <a:t>Projectile Motion</a:t>
            </a:r>
            <a:endParaRPr lang="en-US" altLang="zh-CN" sz="2400" dirty="0">
              <a:latin typeface="Calibri" pitchFamily="34" charset="0"/>
            </a:endParaRPr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6378575" y="3451225"/>
            <a:ext cx="2400300" cy="517525"/>
          </a:xfrm>
          <a:custGeom>
            <a:avLst/>
            <a:gdLst>
              <a:gd name="T0" fmla="*/ 0 w 1512"/>
              <a:gd name="T1" fmla="*/ 238 h 326"/>
              <a:gd name="T2" fmla="*/ 688 w 1512"/>
              <a:gd name="T3" fmla="*/ 326 h 326"/>
              <a:gd name="T4" fmla="*/ 772 w 1512"/>
              <a:gd name="T5" fmla="*/ 302 h 326"/>
              <a:gd name="T6" fmla="*/ 768 w 1512"/>
              <a:gd name="T7" fmla="*/ 256 h 326"/>
              <a:gd name="T8" fmla="*/ 884 w 1512"/>
              <a:gd name="T9" fmla="*/ 80 h 326"/>
              <a:gd name="T10" fmla="*/ 974 w 1512"/>
              <a:gd name="T11" fmla="*/ 238 h 326"/>
              <a:gd name="T12" fmla="*/ 978 w 1512"/>
              <a:gd name="T13" fmla="*/ 270 h 326"/>
              <a:gd name="T14" fmla="*/ 1330 w 1512"/>
              <a:gd name="T15" fmla="*/ 164 h 326"/>
              <a:gd name="T16" fmla="*/ 1334 w 1512"/>
              <a:gd name="T17" fmla="*/ 44 h 326"/>
              <a:gd name="T18" fmla="*/ 1418 w 1512"/>
              <a:gd name="T19" fmla="*/ 22 h 326"/>
              <a:gd name="T20" fmla="*/ 1448 w 1512"/>
              <a:gd name="T21" fmla="*/ 102 h 326"/>
              <a:gd name="T22" fmla="*/ 1512 w 1512"/>
              <a:gd name="T23" fmla="*/ 66 h 32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12"/>
              <a:gd name="T37" fmla="*/ 0 h 326"/>
              <a:gd name="T38" fmla="*/ 1512 w 1512"/>
              <a:gd name="T39" fmla="*/ 326 h 32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12" h="326">
                <a:moveTo>
                  <a:pt x="0" y="238"/>
                </a:moveTo>
                <a:cubicBezTo>
                  <a:pt x="115" y="253"/>
                  <a:pt x="559" y="315"/>
                  <a:pt x="688" y="326"/>
                </a:cubicBezTo>
                <a:cubicBezTo>
                  <a:pt x="762" y="306"/>
                  <a:pt x="759" y="314"/>
                  <a:pt x="772" y="302"/>
                </a:cubicBezTo>
                <a:lnTo>
                  <a:pt x="768" y="256"/>
                </a:lnTo>
                <a:cubicBezTo>
                  <a:pt x="787" y="219"/>
                  <a:pt x="796" y="86"/>
                  <a:pt x="884" y="80"/>
                </a:cubicBezTo>
                <a:cubicBezTo>
                  <a:pt x="972" y="74"/>
                  <a:pt x="963" y="205"/>
                  <a:pt x="974" y="238"/>
                </a:cubicBezTo>
                <a:lnTo>
                  <a:pt x="978" y="270"/>
                </a:lnTo>
                <a:cubicBezTo>
                  <a:pt x="1037" y="258"/>
                  <a:pt x="1214" y="194"/>
                  <a:pt x="1330" y="164"/>
                </a:cubicBezTo>
                <a:cubicBezTo>
                  <a:pt x="1318" y="118"/>
                  <a:pt x="1319" y="68"/>
                  <a:pt x="1334" y="44"/>
                </a:cubicBezTo>
                <a:cubicBezTo>
                  <a:pt x="1345" y="20"/>
                  <a:pt x="1378" y="0"/>
                  <a:pt x="1418" y="22"/>
                </a:cubicBezTo>
                <a:cubicBezTo>
                  <a:pt x="1458" y="44"/>
                  <a:pt x="1433" y="94"/>
                  <a:pt x="1448" y="102"/>
                </a:cubicBezTo>
                <a:lnTo>
                  <a:pt x="1512" y="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6356350" y="2714625"/>
            <a:ext cx="2438400" cy="1089025"/>
          </a:xfrm>
          <a:custGeom>
            <a:avLst/>
            <a:gdLst>
              <a:gd name="T0" fmla="*/ 10 w 1536"/>
              <a:gd name="T1" fmla="*/ 686 h 686"/>
              <a:gd name="T2" fmla="*/ 12 w 1536"/>
              <a:gd name="T3" fmla="*/ 658 h 686"/>
              <a:gd name="T4" fmla="*/ 84 w 1536"/>
              <a:gd name="T5" fmla="*/ 636 h 686"/>
              <a:gd name="T6" fmla="*/ 80 w 1536"/>
              <a:gd name="T7" fmla="*/ 502 h 686"/>
              <a:gd name="T8" fmla="*/ 132 w 1536"/>
              <a:gd name="T9" fmla="*/ 510 h 686"/>
              <a:gd name="T10" fmla="*/ 164 w 1536"/>
              <a:gd name="T11" fmla="*/ 470 h 686"/>
              <a:gd name="T12" fmla="*/ 152 w 1536"/>
              <a:gd name="T13" fmla="*/ 424 h 686"/>
              <a:gd name="T14" fmla="*/ 112 w 1536"/>
              <a:gd name="T15" fmla="*/ 406 h 686"/>
              <a:gd name="T16" fmla="*/ 382 w 1536"/>
              <a:gd name="T17" fmla="*/ 314 h 686"/>
              <a:gd name="T18" fmla="*/ 490 w 1536"/>
              <a:gd name="T19" fmla="*/ 86 h 686"/>
              <a:gd name="T20" fmla="*/ 620 w 1536"/>
              <a:gd name="T21" fmla="*/ 22 h 686"/>
              <a:gd name="T22" fmla="*/ 806 w 1536"/>
              <a:gd name="T23" fmla="*/ 0 h 686"/>
              <a:gd name="T24" fmla="*/ 1066 w 1536"/>
              <a:gd name="T25" fmla="*/ 2 h 686"/>
              <a:gd name="T26" fmla="*/ 1244 w 1536"/>
              <a:gd name="T27" fmla="*/ 14 h 686"/>
              <a:gd name="T28" fmla="*/ 1374 w 1536"/>
              <a:gd name="T29" fmla="*/ 78 h 686"/>
              <a:gd name="T30" fmla="*/ 1422 w 1536"/>
              <a:gd name="T31" fmla="*/ 260 h 686"/>
              <a:gd name="T32" fmla="*/ 1440 w 1536"/>
              <a:gd name="T33" fmla="*/ 274 h 686"/>
              <a:gd name="T34" fmla="*/ 1452 w 1536"/>
              <a:gd name="T35" fmla="*/ 300 h 686"/>
              <a:gd name="T36" fmla="*/ 1508 w 1536"/>
              <a:gd name="T37" fmla="*/ 340 h 686"/>
              <a:gd name="T38" fmla="*/ 1500 w 1536"/>
              <a:gd name="T39" fmla="*/ 504 h 686"/>
              <a:gd name="T40" fmla="*/ 1536 w 1536"/>
              <a:gd name="T41" fmla="*/ 504 h 686"/>
              <a:gd name="T42" fmla="*/ 1534 w 1536"/>
              <a:gd name="T43" fmla="*/ 522 h 68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536"/>
              <a:gd name="T67" fmla="*/ 0 h 686"/>
              <a:gd name="T68" fmla="*/ 1536 w 1536"/>
              <a:gd name="T69" fmla="*/ 686 h 68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536" h="686">
                <a:moveTo>
                  <a:pt x="10" y="686"/>
                </a:moveTo>
                <a:cubicBezTo>
                  <a:pt x="10" y="681"/>
                  <a:pt x="0" y="666"/>
                  <a:pt x="12" y="658"/>
                </a:cubicBezTo>
                <a:cubicBezTo>
                  <a:pt x="24" y="650"/>
                  <a:pt x="46" y="650"/>
                  <a:pt x="84" y="636"/>
                </a:cubicBezTo>
                <a:cubicBezTo>
                  <a:pt x="82" y="569"/>
                  <a:pt x="80" y="502"/>
                  <a:pt x="80" y="502"/>
                </a:cubicBezTo>
                <a:cubicBezTo>
                  <a:pt x="106" y="522"/>
                  <a:pt x="118" y="515"/>
                  <a:pt x="132" y="510"/>
                </a:cubicBezTo>
                <a:cubicBezTo>
                  <a:pt x="146" y="505"/>
                  <a:pt x="160" y="486"/>
                  <a:pt x="164" y="470"/>
                </a:cubicBezTo>
                <a:cubicBezTo>
                  <a:pt x="168" y="454"/>
                  <a:pt x="161" y="435"/>
                  <a:pt x="152" y="424"/>
                </a:cubicBezTo>
                <a:cubicBezTo>
                  <a:pt x="143" y="413"/>
                  <a:pt x="140" y="416"/>
                  <a:pt x="112" y="406"/>
                </a:cubicBezTo>
                <a:cubicBezTo>
                  <a:pt x="148" y="389"/>
                  <a:pt x="300" y="360"/>
                  <a:pt x="382" y="314"/>
                </a:cubicBezTo>
                <a:cubicBezTo>
                  <a:pt x="432" y="248"/>
                  <a:pt x="452" y="135"/>
                  <a:pt x="490" y="86"/>
                </a:cubicBezTo>
                <a:cubicBezTo>
                  <a:pt x="531" y="35"/>
                  <a:pt x="567" y="36"/>
                  <a:pt x="620" y="22"/>
                </a:cubicBezTo>
                <a:cubicBezTo>
                  <a:pt x="673" y="8"/>
                  <a:pt x="728" y="5"/>
                  <a:pt x="806" y="0"/>
                </a:cubicBezTo>
                <a:lnTo>
                  <a:pt x="1066" y="2"/>
                </a:lnTo>
                <a:lnTo>
                  <a:pt x="1244" y="14"/>
                </a:lnTo>
                <a:cubicBezTo>
                  <a:pt x="1295" y="27"/>
                  <a:pt x="1344" y="37"/>
                  <a:pt x="1374" y="78"/>
                </a:cubicBezTo>
                <a:cubicBezTo>
                  <a:pt x="1392" y="115"/>
                  <a:pt x="1411" y="227"/>
                  <a:pt x="1422" y="260"/>
                </a:cubicBezTo>
                <a:lnTo>
                  <a:pt x="1440" y="274"/>
                </a:lnTo>
                <a:lnTo>
                  <a:pt x="1452" y="300"/>
                </a:lnTo>
                <a:cubicBezTo>
                  <a:pt x="1463" y="311"/>
                  <a:pt x="1500" y="306"/>
                  <a:pt x="1508" y="340"/>
                </a:cubicBezTo>
                <a:cubicBezTo>
                  <a:pt x="1516" y="374"/>
                  <a:pt x="1495" y="477"/>
                  <a:pt x="1500" y="504"/>
                </a:cubicBezTo>
                <a:lnTo>
                  <a:pt x="1536" y="504"/>
                </a:lnTo>
                <a:lnTo>
                  <a:pt x="1534" y="52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3" name="Oval 41"/>
          <p:cNvSpPr>
            <a:spLocks noChangeArrowheads="1"/>
          </p:cNvSpPr>
          <p:nvPr/>
        </p:nvSpPr>
        <p:spPr bwMode="auto">
          <a:xfrm rot="395641">
            <a:off x="6472238" y="3362325"/>
            <a:ext cx="122237" cy="1635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4" name="Oval 42"/>
          <p:cNvSpPr>
            <a:spLocks noChangeArrowheads="1"/>
          </p:cNvSpPr>
          <p:nvPr/>
        </p:nvSpPr>
        <p:spPr bwMode="auto">
          <a:xfrm rot="228844">
            <a:off x="7361238" y="3449638"/>
            <a:ext cx="146050" cy="158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5" name="Freeform 43"/>
          <p:cNvSpPr>
            <a:spLocks/>
          </p:cNvSpPr>
          <p:nvPr/>
        </p:nvSpPr>
        <p:spPr bwMode="auto">
          <a:xfrm>
            <a:off x="6892925" y="3206750"/>
            <a:ext cx="1771650" cy="644525"/>
          </a:xfrm>
          <a:custGeom>
            <a:avLst/>
            <a:gdLst>
              <a:gd name="T0" fmla="*/ 0 w 1116"/>
              <a:gd name="T1" fmla="*/ 380 h 406"/>
              <a:gd name="T2" fmla="*/ 152 w 1116"/>
              <a:gd name="T3" fmla="*/ 394 h 406"/>
              <a:gd name="T4" fmla="*/ 178 w 1116"/>
              <a:gd name="T5" fmla="*/ 150 h 406"/>
              <a:gd name="T6" fmla="*/ 330 w 1116"/>
              <a:gd name="T7" fmla="*/ 92 h 406"/>
              <a:gd name="T8" fmla="*/ 598 w 1116"/>
              <a:gd name="T9" fmla="*/ 74 h 406"/>
              <a:gd name="T10" fmla="*/ 936 w 1116"/>
              <a:gd name="T11" fmla="*/ 88 h 406"/>
              <a:gd name="T12" fmla="*/ 960 w 1116"/>
              <a:gd name="T13" fmla="*/ 22 h 406"/>
              <a:gd name="T14" fmla="*/ 1116 w 1116"/>
              <a:gd name="T15" fmla="*/ 0 h 40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16"/>
              <a:gd name="T25" fmla="*/ 0 h 406"/>
              <a:gd name="T26" fmla="*/ 1116 w 1116"/>
              <a:gd name="T27" fmla="*/ 406 h 40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16" h="406">
                <a:moveTo>
                  <a:pt x="0" y="380"/>
                </a:moveTo>
                <a:cubicBezTo>
                  <a:pt x="42" y="386"/>
                  <a:pt x="140" y="406"/>
                  <a:pt x="152" y="394"/>
                </a:cubicBezTo>
                <a:cubicBezTo>
                  <a:pt x="164" y="382"/>
                  <a:pt x="170" y="174"/>
                  <a:pt x="178" y="150"/>
                </a:cubicBezTo>
                <a:cubicBezTo>
                  <a:pt x="186" y="126"/>
                  <a:pt x="260" y="105"/>
                  <a:pt x="330" y="92"/>
                </a:cubicBezTo>
                <a:lnTo>
                  <a:pt x="598" y="74"/>
                </a:lnTo>
                <a:cubicBezTo>
                  <a:pt x="699" y="73"/>
                  <a:pt x="926" y="98"/>
                  <a:pt x="936" y="88"/>
                </a:cubicBezTo>
                <a:cubicBezTo>
                  <a:pt x="946" y="78"/>
                  <a:pt x="930" y="37"/>
                  <a:pt x="960" y="22"/>
                </a:cubicBezTo>
                <a:lnTo>
                  <a:pt x="111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6" name="Oval 44"/>
          <p:cNvSpPr>
            <a:spLocks noChangeArrowheads="1"/>
          </p:cNvSpPr>
          <p:nvPr/>
        </p:nvSpPr>
        <p:spPr bwMode="auto">
          <a:xfrm rot="317278">
            <a:off x="7610475" y="3619500"/>
            <a:ext cx="252413" cy="4778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7" name="Oval 45"/>
          <p:cNvSpPr>
            <a:spLocks noChangeArrowheads="1"/>
          </p:cNvSpPr>
          <p:nvPr/>
        </p:nvSpPr>
        <p:spPr bwMode="auto">
          <a:xfrm rot="317278">
            <a:off x="7659688" y="3727450"/>
            <a:ext cx="150812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8" name="Freeform 46"/>
          <p:cNvSpPr>
            <a:spLocks/>
          </p:cNvSpPr>
          <p:nvPr/>
        </p:nvSpPr>
        <p:spPr bwMode="auto">
          <a:xfrm>
            <a:off x="7508875" y="3968750"/>
            <a:ext cx="190500" cy="139700"/>
          </a:xfrm>
          <a:custGeom>
            <a:avLst/>
            <a:gdLst>
              <a:gd name="T0" fmla="*/ 0 w 120"/>
              <a:gd name="T1" fmla="*/ 0 h 88"/>
              <a:gd name="T2" fmla="*/ 38 w 120"/>
              <a:gd name="T3" fmla="*/ 78 h 88"/>
              <a:gd name="T4" fmla="*/ 120 w 120"/>
              <a:gd name="T5" fmla="*/ 82 h 88"/>
              <a:gd name="T6" fmla="*/ 0 60000 65536"/>
              <a:gd name="T7" fmla="*/ 0 60000 65536"/>
              <a:gd name="T8" fmla="*/ 0 60000 65536"/>
              <a:gd name="T9" fmla="*/ 0 w 120"/>
              <a:gd name="T10" fmla="*/ 0 h 88"/>
              <a:gd name="T11" fmla="*/ 120 w 12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" h="88">
                <a:moveTo>
                  <a:pt x="0" y="0"/>
                </a:moveTo>
                <a:cubicBezTo>
                  <a:pt x="7" y="13"/>
                  <a:pt x="18" y="64"/>
                  <a:pt x="38" y="78"/>
                </a:cubicBezTo>
                <a:cubicBezTo>
                  <a:pt x="52" y="88"/>
                  <a:pt x="103" y="81"/>
                  <a:pt x="120" y="8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27"/>
          <p:cNvGrpSpPr>
            <a:grpSpLocks/>
          </p:cNvGrpSpPr>
          <p:nvPr/>
        </p:nvGrpSpPr>
        <p:grpSpPr bwMode="auto">
          <a:xfrm>
            <a:off x="7512050" y="3963988"/>
            <a:ext cx="161925" cy="125412"/>
            <a:chOff x="4732" y="2497"/>
            <a:chExt cx="102" cy="79"/>
          </a:xfrm>
        </p:grpSpPr>
        <p:sp>
          <p:nvSpPr>
            <p:cNvPr id="4159" name="Freeform 48"/>
            <p:cNvSpPr>
              <a:spLocks/>
            </p:cNvSpPr>
            <p:nvPr/>
          </p:nvSpPr>
          <p:spPr bwMode="auto">
            <a:xfrm>
              <a:off x="4732" y="2497"/>
              <a:ext cx="81" cy="46"/>
            </a:xfrm>
            <a:custGeom>
              <a:avLst/>
              <a:gdLst>
                <a:gd name="T0" fmla="*/ 10 w 97"/>
                <a:gd name="T1" fmla="*/ 1 h 67"/>
                <a:gd name="T2" fmla="*/ 62 w 97"/>
                <a:gd name="T3" fmla="*/ 3 h 67"/>
                <a:gd name="T4" fmla="*/ 50 w 97"/>
                <a:gd name="T5" fmla="*/ 7 h 67"/>
                <a:gd name="T6" fmla="*/ 36 w 97"/>
                <a:gd name="T7" fmla="*/ 13 h 67"/>
                <a:gd name="T8" fmla="*/ 28 w 97"/>
                <a:gd name="T9" fmla="*/ 15 h 67"/>
                <a:gd name="T10" fmla="*/ 42 w 97"/>
                <a:gd name="T11" fmla="*/ 13 h 67"/>
                <a:gd name="T12" fmla="*/ 48 w 97"/>
                <a:gd name="T13" fmla="*/ 11 h 67"/>
                <a:gd name="T14" fmla="*/ 56 w 97"/>
                <a:gd name="T15" fmla="*/ 9 h 67"/>
                <a:gd name="T16" fmla="*/ 50 w 97"/>
                <a:gd name="T17" fmla="*/ 11 h 67"/>
                <a:gd name="T18" fmla="*/ 50 w 97"/>
                <a:gd name="T19" fmla="*/ 11 h 67"/>
                <a:gd name="T20" fmla="*/ 26 w 97"/>
                <a:gd name="T21" fmla="*/ 21 h 67"/>
                <a:gd name="T22" fmla="*/ 28 w 97"/>
                <a:gd name="T23" fmla="*/ 35 h 67"/>
                <a:gd name="T24" fmla="*/ 56 w 97"/>
                <a:gd name="T25" fmla="*/ 29 h 67"/>
                <a:gd name="T26" fmla="*/ 62 w 97"/>
                <a:gd name="T27" fmla="*/ 25 h 67"/>
                <a:gd name="T28" fmla="*/ 34 w 97"/>
                <a:gd name="T29" fmla="*/ 35 h 67"/>
                <a:gd name="T30" fmla="*/ 20 w 97"/>
                <a:gd name="T31" fmla="*/ 39 h 67"/>
                <a:gd name="T32" fmla="*/ 44 w 97"/>
                <a:gd name="T33" fmla="*/ 37 h 67"/>
                <a:gd name="T34" fmla="*/ 64 w 97"/>
                <a:gd name="T35" fmla="*/ 25 h 67"/>
                <a:gd name="T36" fmla="*/ 32 w 97"/>
                <a:gd name="T37" fmla="*/ 45 h 67"/>
                <a:gd name="T38" fmla="*/ 60 w 97"/>
                <a:gd name="T39" fmla="*/ 43 h 67"/>
                <a:gd name="T40" fmla="*/ 54 w 97"/>
                <a:gd name="T41" fmla="*/ 49 h 67"/>
                <a:gd name="T42" fmla="*/ 44 w 97"/>
                <a:gd name="T43" fmla="*/ 53 h 67"/>
                <a:gd name="T44" fmla="*/ 64 w 97"/>
                <a:gd name="T45" fmla="*/ 59 h 67"/>
                <a:gd name="T46" fmla="*/ 84 w 97"/>
                <a:gd name="T47" fmla="*/ 51 h 67"/>
                <a:gd name="T48" fmla="*/ 60 w 97"/>
                <a:gd name="T49" fmla="*/ 61 h 67"/>
                <a:gd name="T50" fmla="*/ 52 w 97"/>
                <a:gd name="T51" fmla="*/ 65 h 67"/>
                <a:gd name="T52" fmla="*/ 72 w 97"/>
                <a:gd name="T53" fmla="*/ 67 h 6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7"/>
                <a:gd name="T82" fmla="*/ 0 h 67"/>
                <a:gd name="T83" fmla="*/ 97 w 97"/>
                <a:gd name="T84" fmla="*/ 67 h 6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7" h="67">
                  <a:moveTo>
                    <a:pt x="10" y="1"/>
                  </a:moveTo>
                  <a:cubicBezTo>
                    <a:pt x="27" y="2"/>
                    <a:pt x="45" y="0"/>
                    <a:pt x="62" y="3"/>
                  </a:cubicBezTo>
                  <a:cubicBezTo>
                    <a:pt x="66" y="4"/>
                    <a:pt x="54" y="6"/>
                    <a:pt x="50" y="7"/>
                  </a:cubicBezTo>
                  <a:cubicBezTo>
                    <a:pt x="18" y="18"/>
                    <a:pt x="60" y="6"/>
                    <a:pt x="36" y="13"/>
                  </a:cubicBezTo>
                  <a:cubicBezTo>
                    <a:pt x="33" y="14"/>
                    <a:pt x="25" y="15"/>
                    <a:pt x="28" y="15"/>
                  </a:cubicBezTo>
                  <a:cubicBezTo>
                    <a:pt x="33" y="15"/>
                    <a:pt x="37" y="14"/>
                    <a:pt x="42" y="13"/>
                  </a:cubicBezTo>
                  <a:cubicBezTo>
                    <a:pt x="44" y="12"/>
                    <a:pt x="46" y="12"/>
                    <a:pt x="48" y="11"/>
                  </a:cubicBezTo>
                  <a:cubicBezTo>
                    <a:pt x="51" y="10"/>
                    <a:pt x="59" y="8"/>
                    <a:pt x="56" y="9"/>
                  </a:cubicBezTo>
                  <a:cubicBezTo>
                    <a:pt x="54" y="10"/>
                    <a:pt x="52" y="10"/>
                    <a:pt x="50" y="11"/>
                  </a:cubicBezTo>
                  <a:cubicBezTo>
                    <a:pt x="42" y="15"/>
                    <a:pt x="34" y="18"/>
                    <a:pt x="26" y="21"/>
                  </a:cubicBezTo>
                  <a:cubicBezTo>
                    <a:pt x="21" y="35"/>
                    <a:pt x="18" y="32"/>
                    <a:pt x="28" y="35"/>
                  </a:cubicBezTo>
                  <a:cubicBezTo>
                    <a:pt x="38" y="33"/>
                    <a:pt x="46" y="31"/>
                    <a:pt x="56" y="29"/>
                  </a:cubicBezTo>
                  <a:cubicBezTo>
                    <a:pt x="58" y="28"/>
                    <a:pt x="64" y="25"/>
                    <a:pt x="62" y="25"/>
                  </a:cubicBezTo>
                  <a:cubicBezTo>
                    <a:pt x="52" y="25"/>
                    <a:pt x="44" y="33"/>
                    <a:pt x="34" y="35"/>
                  </a:cubicBezTo>
                  <a:cubicBezTo>
                    <a:pt x="18" y="39"/>
                    <a:pt x="18" y="39"/>
                    <a:pt x="20" y="39"/>
                  </a:cubicBezTo>
                  <a:cubicBezTo>
                    <a:pt x="28" y="39"/>
                    <a:pt x="36" y="38"/>
                    <a:pt x="44" y="37"/>
                  </a:cubicBezTo>
                  <a:cubicBezTo>
                    <a:pt x="51" y="33"/>
                    <a:pt x="57" y="29"/>
                    <a:pt x="64" y="25"/>
                  </a:cubicBezTo>
                  <a:cubicBezTo>
                    <a:pt x="55" y="38"/>
                    <a:pt x="46" y="40"/>
                    <a:pt x="32" y="45"/>
                  </a:cubicBezTo>
                  <a:cubicBezTo>
                    <a:pt x="42" y="48"/>
                    <a:pt x="51" y="46"/>
                    <a:pt x="60" y="43"/>
                  </a:cubicBezTo>
                  <a:cubicBezTo>
                    <a:pt x="58" y="45"/>
                    <a:pt x="56" y="48"/>
                    <a:pt x="54" y="49"/>
                  </a:cubicBezTo>
                  <a:cubicBezTo>
                    <a:pt x="51" y="51"/>
                    <a:pt x="47" y="52"/>
                    <a:pt x="44" y="53"/>
                  </a:cubicBezTo>
                  <a:cubicBezTo>
                    <a:pt x="19" y="64"/>
                    <a:pt x="0" y="62"/>
                    <a:pt x="64" y="59"/>
                  </a:cubicBezTo>
                  <a:cubicBezTo>
                    <a:pt x="64" y="59"/>
                    <a:pt x="86" y="53"/>
                    <a:pt x="84" y="51"/>
                  </a:cubicBezTo>
                  <a:cubicBezTo>
                    <a:pt x="82" y="49"/>
                    <a:pt x="68" y="57"/>
                    <a:pt x="60" y="61"/>
                  </a:cubicBezTo>
                  <a:cubicBezTo>
                    <a:pt x="57" y="62"/>
                    <a:pt x="52" y="65"/>
                    <a:pt x="52" y="65"/>
                  </a:cubicBezTo>
                  <a:cubicBezTo>
                    <a:pt x="91" y="67"/>
                    <a:pt x="97" y="67"/>
                    <a:pt x="72" y="6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0" name="Freeform 51"/>
            <p:cNvSpPr>
              <a:spLocks/>
            </p:cNvSpPr>
            <p:nvPr/>
          </p:nvSpPr>
          <p:spPr bwMode="auto">
            <a:xfrm>
              <a:off x="4744" y="2539"/>
              <a:ext cx="90" cy="37"/>
            </a:xfrm>
            <a:custGeom>
              <a:avLst/>
              <a:gdLst>
                <a:gd name="T0" fmla="*/ 13 w 90"/>
                <a:gd name="T1" fmla="*/ 7 h 37"/>
                <a:gd name="T2" fmla="*/ 43 w 90"/>
                <a:gd name="T3" fmla="*/ 5 h 37"/>
                <a:gd name="T4" fmla="*/ 56 w 90"/>
                <a:gd name="T5" fmla="*/ 2 h 37"/>
                <a:gd name="T6" fmla="*/ 32 w 90"/>
                <a:gd name="T7" fmla="*/ 11 h 37"/>
                <a:gd name="T8" fmla="*/ 26 w 90"/>
                <a:gd name="T9" fmla="*/ 14 h 37"/>
                <a:gd name="T10" fmla="*/ 50 w 90"/>
                <a:gd name="T11" fmla="*/ 16 h 37"/>
                <a:gd name="T12" fmla="*/ 29 w 90"/>
                <a:gd name="T13" fmla="*/ 17 h 37"/>
                <a:gd name="T14" fmla="*/ 53 w 90"/>
                <a:gd name="T15" fmla="*/ 17 h 37"/>
                <a:gd name="T16" fmla="*/ 38 w 90"/>
                <a:gd name="T17" fmla="*/ 23 h 37"/>
                <a:gd name="T18" fmla="*/ 20 w 90"/>
                <a:gd name="T19" fmla="*/ 29 h 37"/>
                <a:gd name="T20" fmla="*/ 50 w 90"/>
                <a:gd name="T21" fmla="*/ 25 h 37"/>
                <a:gd name="T22" fmla="*/ 80 w 90"/>
                <a:gd name="T23" fmla="*/ 25 h 37"/>
                <a:gd name="T24" fmla="*/ 38 w 90"/>
                <a:gd name="T25" fmla="*/ 26 h 37"/>
                <a:gd name="T26" fmla="*/ 68 w 90"/>
                <a:gd name="T27" fmla="*/ 25 h 37"/>
                <a:gd name="T28" fmla="*/ 76 w 90"/>
                <a:gd name="T29" fmla="*/ 23 h 37"/>
                <a:gd name="T30" fmla="*/ 80 w 90"/>
                <a:gd name="T31" fmla="*/ 25 h 37"/>
                <a:gd name="T32" fmla="*/ 52 w 90"/>
                <a:gd name="T33" fmla="*/ 28 h 37"/>
                <a:gd name="T34" fmla="*/ 70 w 90"/>
                <a:gd name="T35" fmla="*/ 29 h 37"/>
                <a:gd name="T36" fmla="*/ 62 w 90"/>
                <a:gd name="T37" fmla="*/ 31 h 37"/>
                <a:gd name="T38" fmla="*/ 47 w 90"/>
                <a:gd name="T39" fmla="*/ 32 h 37"/>
                <a:gd name="T40" fmla="*/ 74 w 90"/>
                <a:gd name="T41" fmla="*/ 37 h 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0"/>
                <a:gd name="T64" fmla="*/ 0 h 37"/>
                <a:gd name="T65" fmla="*/ 90 w 90"/>
                <a:gd name="T66" fmla="*/ 37 h 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0" h="37">
                  <a:moveTo>
                    <a:pt x="13" y="7"/>
                  </a:moveTo>
                  <a:cubicBezTo>
                    <a:pt x="30" y="8"/>
                    <a:pt x="30" y="8"/>
                    <a:pt x="43" y="5"/>
                  </a:cubicBezTo>
                  <a:cubicBezTo>
                    <a:pt x="47" y="4"/>
                    <a:pt x="60" y="0"/>
                    <a:pt x="56" y="2"/>
                  </a:cubicBezTo>
                  <a:cubicBezTo>
                    <a:pt x="49" y="6"/>
                    <a:pt x="40" y="9"/>
                    <a:pt x="32" y="11"/>
                  </a:cubicBezTo>
                  <a:cubicBezTo>
                    <a:pt x="30" y="12"/>
                    <a:pt x="26" y="12"/>
                    <a:pt x="26" y="14"/>
                  </a:cubicBezTo>
                  <a:cubicBezTo>
                    <a:pt x="26" y="18"/>
                    <a:pt x="35" y="17"/>
                    <a:pt x="50" y="16"/>
                  </a:cubicBezTo>
                  <a:cubicBezTo>
                    <a:pt x="73" y="7"/>
                    <a:pt x="0" y="13"/>
                    <a:pt x="29" y="17"/>
                  </a:cubicBezTo>
                  <a:cubicBezTo>
                    <a:pt x="31" y="17"/>
                    <a:pt x="52" y="14"/>
                    <a:pt x="53" y="17"/>
                  </a:cubicBezTo>
                  <a:cubicBezTo>
                    <a:pt x="55" y="20"/>
                    <a:pt x="41" y="22"/>
                    <a:pt x="38" y="23"/>
                  </a:cubicBezTo>
                  <a:cubicBezTo>
                    <a:pt x="32" y="26"/>
                    <a:pt x="26" y="28"/>
                    <a:pt x="20" y="29"/>
                  </a:cubicBezTo>
                  <a:cubicBezTo>
                    <a:pt x="28" y="32"/>
                    <a:pt x="41" y="26"/>
                    <a:pt x="50" y="25"/>
                  </a:cubicBezTo>
                  <a:cubicBezTo>
                    <a:pt x="59" y="21"/>
                    <a:pt x="90" y="23"/>
                    <a:pt x="80" y="25"/>
                  </a:cubicBezTo>
                  <a:cubicBezTo>
                    <a:pt x="66" y="27"/>
                    <a:pt x="52" y="26"/>
                    <a:pt x="38" y="26"/>
                  </a:cubicBezTo>
                  <a:cubicBezTo>
                    <a:pt x="28" y="26"/>
                    <a:pt x="58" y="25"/>
                    <a:pt x="68" y="25"/>
                  </a:cubicBezTo>
                  <a:cubicBezTo>
                    <a:pt x="71" y="24"/>
                    <a:pt x="73" y="23"/>
                    <a:pt x="76" y="23"/>
                  </a:cubicBezTo>
                  <a:cubicBezTo>
                    <a:pt x="77" y="23"/>
                    <a:pt x="81" y="24"/>
                    <a:pt x="80" y="25"/>
                  </a:cubicBezTo>
                  <a:cubicBezTo>
                    <a:pt x="71" y="28"/>
                    <a:pt x="61" y="27"/>
                    <a:pt x="52" y="28"/>
                  </a:cubicBezTo>
                  <a:cubicBezTo>
                    <a:pt x="58" y="28"/>
                    <a:pt x="64" y="27"/>
                    <a:pt x="70" y="29"/>
                  </a:cubicBezTo>
                  <a:cubicBezTo>
                    <a:pt x="73" y="30"/>
                    <a:pt x="65" y="31"/>
                    <a:pt x="62" y="31"/>
                  </a:cubicBezTo>
                  <a:cubicBezTo>
                    <a:pt x="57" y="32"/>
                    <a:pt x="52" y="32"/>
                    <a:pt x="47" y="32"/>
                  </a:cubicBezTo>
                  <a:cubicBezTo>
                    <a:pt x="39" y="36"/>
                    <a:pt x="65" y="37"/>
                    <a:pt x="74" y="3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29" name="Freeform 57"/>
          <p:cNvSpPr>
            <a:spLocks/>
          </p:cNvSpPr>
          <p:nvPr/>
        </p:nvSpPr>
        <p:spPr bwMode="auto">
          <a:xfrm>
            <a:off x="8448675" y="3479800"/>
            <a:ext cx="173038" cy="392113"/>
          </a:xfrm>
          <a:custGeom>
            <a:avLst/>
            <a:gdLst>
              <a:gd name="T0" fmla="*/ 0 w 109"/>
              <a:gd name="T1" fmla="*/ 158 h 247"/>
              <a:gd name="T2" fmla="*/ 49 w 109"/>
              <a:gd name="T3" fmla="*/ 232 h 247"/>
              <a:gd name="T4" fmla="*/ 98 w 109"/>
              <a:gd name="T5" fmla="*/ 70 h 247"/>
              <a:gd name="T6" fmla="*/ 66 w 109"/>
              <a:gd name="T7" fmla="*/ 0 h 247"/>
              <a:gd name="T8" fmla="*/ 0 60000 65536"/>
              <a:gd name="T9" fmla="*/ 0 60000 65536"/>
              <a:gd name="T10" fmla="*/ 0 60000 65536"/>
              <a:gd name="T11" fmla="*/ 0 60000 65536"/>
              <a:gd name="T12" fmla="*/ 0 w 109"/>
              <a:gd name="T13" fmla="*/ 0 h 247"/>
              <a:gd name="T14" fmla="*/ 109 w 109"/>
              <a:gd name="T15" fmla="*/ 247 h 2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" h="247">
                <a:moveTo>
                  <a:pt x="0" y="158"/>
                </a:moveTo>
                <a:cubicBezTo>
                  <a:pt x="8" y="170"/>
                  <a:pt x="33" y="247"/>
                  <a:pt x="49" y="232"/>
                </a:cubicBezTo>
                <a:cubicBezTo>
                  <a:pt x="89" y="232"/>
                  <a:pt x="109" y="110"/>
                  <a:pt x="98" y="70"/>
                </a:cubicBezTo>
                <a:cubicBezTo>
                  <a:pt x="87" y="30"/>
                  <a:pt x="73" y="15"/>
                  <a:pt x="6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0" name="Freeform 58"/>
          <p:cNvSpPr>
            <a:spLocks/>
          </p:cNvSpPr>
          <p:nvPr/>
        </p:nvSpPr>
        <p:spPr bwMode="auto">
          <a:xfrm>
            <a:off x="8347075" y="3759200"/>
            <a:ext cx="165100" cy="117475"/>
          </a:xfrm>
          <a:custGeom>
            <a:avLst/>
            <a:gdLst>
              <a:gd name="T0" fmla="*/ 0 w 104"/>
              <a:gd name="T1" fmla="*/ 0 h 74"/>
              <a:gd name="T2" fmla="*/ 32 w 104"/>
              <a:gd name="T3" fmla="*/ 64 h 74"/>
              <a:gd name="T4" fmla="*/ 104 w 104"/>
              <a:gd name="T5" fmla="*/ 60 h 74"/>
              <a:gd name="T6" fmla="*/ 0 60000 65536"/>
              <a:gd name="T7" fmla="*/ 0 60000 65536"/>
              <a:gd name="T8" fmla="*/ 0 60000 65536"/>
              <a:gd name="T9" fmla="*/ 0 w 104"/>
              <a:gd name="T10" fmla="*/ 0 h 74"/>
              <a:gd name="T11" fmla="*/ 104 w 104"/>
              <a:gd name="T12" fmla="*/ 74 h 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74">
                <a:moveTo>
                  <a:pt x="0" y="0"/>
                </a:moveTo>
                <a:cubicBezTo>
                  <a:pt x="5" y="11"/>
                  <a:pt x="15" y="54"/>
                  <a:pt x="32" y="64"/>
                </a:cubicBezTo>
                <a:cubicBezTo>
                  <a:pt x="46" y="74"/>
                  <a:pt x="89" y="61"/>
                  <a:pt x="104" y="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1" name="Freeform 59"/>
          <p:cNvSpPr>
            <a:spLocks/>
          </p:cNvSpPr>
          <p:nvPr/>
        </p:nvSpPr>
        <p:spPr bwMode="auto">
          <a:xfrm>
            <a:off x="8359775" y="3748088"/>
            <a:ext cx="128588" cy="98425"/>
          </a:xfrm>
          <a:custGeom>
            <a:avLst/>
            <a:gdLst>
              <a:gd name="T0" fmla="*/ 10 w 97"/>
              <a:gd name="T1" fmla="*/ 1 h 67"/>
              <a:gd name="T2" fmla="*/ 62 w 97"/>
              <a:gd name="T3" fmla="*/ 3 h 67"/>
              <a:gd name="T4" fmla="*/ 50 w 97"/>
              <a:gd name="T5" fmla="*/ 7 h 67"/>
              <a:gd name="T6" fmla="*/ 36 w 97"/>
              <a:gd name="T7" fmla="*/ 13 h 67"/>
              <a:gd name="T8" fmla="*/ 28 w 97"/>
              <a:gd name="T9" fmla="*/ 15 h 67"/>
              <a:gd name="T10" fmla="*/ 42 w 97"/>
              <a:gd name="T11" fmla="*/ 13 h 67"/>
              <a:gd name="T12" fmla="*/ 48 w 97"/>
              <a:gd name="T13" fmla="*/ 11 h 67"/>
              <a:gd name="T14" fmla="*/ 56 w 97"/>
              <a:gd name="T15" fmla="*/ 9 h 67"/>
              <a:gd name="T16" fmla="*/ 50 w 97"/>
              <a:gd name="T17" fmla="*/ 11 h 67"/>
              <a:gd name="T18" fmla="*/ 50 w 97"/>
              <a:gd name="T19" fmla="*/ 11 h 67"/>
              <a:gd name="T20" fmla="*/ 26 w 97"/>
              <a:gd name="T21" fmla="*/ 21 h 67"/>
              <a:gd name="T22" fmla="*/ 28 w 97"/>
              <a:gd name="T23" fmla="*/ 35 h 67"/>
              <a:gd name="T24" fmla="*/ 56 w 97"/>
              <a:gd name="T25" fmla="*/ 29 h 67"/>
              <a:gd name="T26" fmla="*/ 62 w 97"/>
              <a:gd name="T27" fmla="*/ 25 h 67"/>
              <a:gd name="T28" fmla="*/ 34 w 97"/>
              <a:gd name="T29" fmla="*/ 35 h 67"/>
              <a:gd name="T30" fmla="*/ 20 w 97"/>
              <a:gd name="T31" fmla="*/ 39 h 67"/>
              <a:gd name="T32" fmla="*/ 44 w 97"/>
              <a:gd name="T33" fmla="*/ 37 h 67"/>
              <a:gd name="T34" fmla="*/ 64 w 97"/>
              <a:gd name="T35" fmla="*/ 25 h 67"/>
              <a:gd name="T36" fmla="*/ 32 w 97"/>
              <a:gd name="T37" fmla="*/ 45 h 67"/>
              <a:gd name="T38" fmla="*/ 60 w 97"/>
              <a:gd name="T39" fmla="*/ 43 h 67"/>
              <a:gd name="T40" fmla="*/ 54 w 97"/>
              <a:gd name="T41" fmla="*/ 49 h 67"/>
              <a:gd name="T42" fmla="*/ 44 w 97"/>
              <a:gd name="T43" fmla="*/ 53 h 67"/>
              <a:gd name="T44" fmla="*/ 64 w 97"/>
              <a:gd name="T45" fmla="*/ 59 h 67"/>
              <a:gd name="T46" fmla="*/ 84 w 97"/>
              <a:gd name="T47" fmla="*/ 51 h 67"/>
              <a:gd name="T48" fmla="*/ 60 w 97"/>
              <a:gd name="T49" fmla="*/ 61 h 67"/>
              <a:gd name="T50" fmla="*/ 52 w 97"/>
              <a:gd name="T51" fmla="*/ 65 h 67"/>
              <a:gd name="T52" fmla="*/ 72 w 97"/>
              <a:gd name="T53" fmla="*/ 67 h 6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7"/>
              <a:gd name="T82" fmla="*/ 0 h 67"/>
              <a:gd name="T83" fmla="*/ 97 w 97"/>
              <a:gd name="T84" fmla="*/ 67 h 6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7" h="67">
                <a:moveTo>
                  <a:pt x="10" y="1"/>
                </a:moveTo>
                <a:cubicBezTo>
                  <a:pt x="27" y="2"/>
                  <a:pt x="45" y="0"/>
                  <a:pt x="62" y="3"/>
                </a:cubicBezTo>
                <a:cubicBezTo>
                  <a:pt x="66" y="4"/>
                  <a:pt x="54" y="6"/>
                  <a:pt x="50" y="7"/>
                </a:cubicBezTo>
                <a:cubicBezTo>
                  <a:pt x="18" y="18"/>
                  <a:pt x="60" y="6"/>
                  <a:pt x="36" y="13"/>
                </a:cubicBezTo>
                <a:cubicBezTo>
                  <a:pt x="33" y="14"/>
                  <a:pt x="25" y="15"/>
                  <a:pt x="28" y="15"/>
                </a:cubicBezTo>
                <a:cubicBezTo>
                  <a:pt x="33" y="15"/>
                  <a:pt x="37" y="14"/>
                  <a:pt x="42" y="13"/>
                </a:cubicBezTo>
                <a:cubicBezTo>
                  <a:pt x="44" y="12"/>
                  <a:pt x="46" y="12"/>
                  <a:pt x="48" y="11"/>
                </a:cubicBezTo>
                <a:cubicBezTo>
                  <a:pt x="51" y="10"/>
                  <a:pt x="59" y="8"/>
                  <a:pt x="56" y="9"/>
                </a:cubicBezTo>
                <a:cubicBezTo>
                  <a:pt x="54" y="10"/>
                  <a:pt x="52" y="10"/>
                  <a:pt x="50" y="11"/>
                </a:cubicBezTo>
                <a:cubicBezTo>
                  <a:pt x="42" y="15"/>
                  <a:pt x="34" y="18"/>
                  <a:pt x="26" y="21"/>
                </a:cubicBezTo>
                <a:cubicBezTo>
                  <a:pt x="21" y="35"/>
                  <a:pt x="18" y="32"/>
                  <a:pt x="28" y="35"/>
                </a:cubicBezTo>
                <a:cubicBezTo>
                  <a:pt x="38" y="33"/>
                  <a:pt x="46" y="31"/>
                  <a:pt x="56" y="29"/>
                </a:cubicBezTo>
                <a:cubicBezTo>
                  <a:pt x="58" y="28"/>
                  <a:pt x="64" y="25"/>
                  <a:pt x="62" y="25"/>
                </a:cubicBezTo>
                <a:cubicBezTo>
                  <a:pt x="52" y="25"/>
                  <a:pt x="44" y="33"/>
                  <a:pt x="34" y="35"/>
                </a:cubicBezTo>
                <a:cubicBezTo>
                  <a:pt x="18" y="39"/>
                  <a:pt x="18" y="39"/>
                  <a:pt x="20" y="39"/>
                </a:cubicBezTo>
                <a:cubicBezTo>
                  <a:pt x="28" y="39"/>
                  <a:pt x="36" y="38"/>
                  <a:pt x="44" y="37"/>
                </a:cubicBezTo>
                <a:cubicBezTo>
                  <a:pt x="51" y="33"/>
                  <a:pt x="57" y="29"/>
                  <a:pt x="64" y="25"/>
                </a:cubicBezTo>
                <a:cubicBezTo>
                  <a:pt x="55" y="38"/>
                  <a:pt x="46" y="40"/>
                  <a:pt x="32" y="45"/>
                </a:cubicBezTo>
                <a:cubicBezTo>
                  <a:pt x="42" y="48"/>
                  <a:pt x="51" y="46"/>
                  <a:pt x="60" y="43"/>
                </a:cubicBezTo>
                <a:cubicBezTo>
                  <a:pt x="58" y="45"/>
                  <a:pt x="56" y="48"/>
                  <a:pt x="54" y="49"/>
                </a:cubicBezTo>
                <a:cubicBezTo>
                  <a:pt x="51" y="51"/>
                  <a:pt x="47" y="52"/>
                  <a:pt x="44" y="53"/>
                </a:cubicBezTo>
                <a:cubicBezTo>
                  <a:pt x="19" y="64"/>
                  <a:pt x="0" y="62"/>
                  <a:pt x="64" y="59"/>
                </a:cubicBezTo>
                <a:cubicBezTo>
                  <a:pt x="64" y="59"/>
                  <a:pt x="86" y="53"/>
                  <a:pt x="84" y="51"/>
                </a:cubicBezTo>
                <a:cubicBezTo>
                  <a:pt x="82" y="49"/>
                  <a:pt x="68" y="57"/>
                  <a:pt x="60" y="61"/>
                </a:cubicBezTo>
                <a:cubicBezTo>
                  <a:pt x="57" y="62"/>
                  <a:pt x="52" y="65"/>
                  <a:pt x="52" y="65"/>
                </a:cubicBezTo>
                <a:cubicBezTo>
                  <a:pt x="91" y="67"/>
                  <a:pt x="97" y="67"/>
                  <a:pt x="72" y="6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3" name="Oval 61"/>
          <p:cNvSpPr>
            <a:spLocks noChangeArrowheads="1"/>
          </p:cNvSpPr>
          <p:nvPr/>
        </p:nvSpPr>
        <p:spPr bwMode="auto">
          <a:xfrm>
            <a:off x="8488363" y="3533775"/>
            <a:ext cx="92075" cy="254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38" name="Freeform 66"/>
          <p:cNvSpPr>
            <a:spLocks/>
          </p:cNvSpPr>
          <p:nvPr/>
        </p:nvSpPr>
        <p:spPr bwMode="auto">
          <a:xfrm>
            <a:off x="7086600" y="2860675"/>
            <a:ext cx="831850" cy="200025"/>
          </a:xfrm>
          <a:custGeom>
            <a:avLst/>
            <a:gdLst>
              <a:gd name="T0" fmla="*/ 0 w 524"/>
              <a:gd name="T1" fmla="*/ 84 h 126"/>
              <a:gd name="T2" fmla="*/ 38 w 524"/>
              <a:gd name="T3" fmla="*/ 8 h 126"/>
              <a:gd name="T4" fmla="*/ 512 w 524"/>
              <a:gd name="T5" fmla="*/ 34 h 126"/>
              <a:gd name="T6" fmla="*/ 504 w 524"/>
              <a:gd name="T7" fmla="*/ 126 h 126"/>
              <a:gd name="T8" fmla="*/ 0 60000 65536"/>
              <a:gd name="T9" fmla="*/ 0 60000 65536"/>
              <a:gd name="T10" fmla="*/ 0 60000 65536"/>
              <a:gd name="T11" fmla="*/ 0 60000 65536"/>
              <a:gd name="T12" fmla="*/ 0 w 524"/>
              <a:gd name="T13" fmla="*/ 0 h 126"/>
              <a:gd name="T14" fmla="*/ 524 w 524"/>
              <a:gd name="T15" fmla="*/ 126 h 1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4" h="126">
                <a:moveTo>
                  <a:pt x="0" y="84"/>
                </a:moveTo>
                <a:cubicBezTo>
                  <a:pt x="6" y="71"/>
                  <a:pt x="22" y="16"/>
                  <a:pt x="38" y="8"/>
                </a:cubicBezTo>
                <a:cubicBezTo>
                  <a:pt x="54" y="0"/>
                  <a:pt x="500" y="14"/>
                  <a:pt x="512" y="34"/>
                </a:cubicBezTo>
                <a:cubicBezTo>
                  <a:pt x="524" y="54"/>
                  <a:pt x="506" y="107"/>
                  <a:pt x="504" y="12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9" name="Freeform 67"/>
          <p:cNvSpPr>
            <a:spLocks/>
          </p:cNvSpPr>
          <p:nvPr/>
        </p:nvSpPr>
        <p:spPr bwMode="auto">
          <a:xfrm>
            <a:off x="7042150" y="2997200"/>
            <a:ext cx="847725" cy="209550"/>
          </a:xfrm>
          <a:custGeom>
            <a:avLst/>
            <a:gdLst>
              <a:gd name="T0" fmla="*/ 28 w 534"/>
              <a:gd name="T1" fmla="*/ 0 h 132"/>
              <a:gd name="T2" fmla="*/ 8 w 534"/>
              <a:gd name="T3" fmla="*/ 80 h 132"/>
              <a:gd name="T4" fmla="*/ 486 w 534"/>
              <a:gd name="T5" fmla="*/ 124 h 132"/>
              <a:gd name="T6" fmla="*/ 534 w 534"/>
              <a:gd name="T7" fmla="*/ 40 h 132"/>
              <a:gd name="T8" fmla="*/ 0 60000 65536"/>
              <a:gd name="T9" fmla="*/ 0 60000 65536"/>
              <a:gd name="T10" fmla="*/ 0 60000 65536"/>
              <a:gd name="T11" fmla="*/ 0 60000 65536"/>
              <a:gd name="T12" fmla="*/ 0 w 534"/>
              <a:gd name="T13" fmla="*/ 0 h 132"/>
              <a:gd name="T14" fmla="*/ 534 w 534"/>
              <a:gd name="T15" fmla="*/ 132 h 1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4" h="132">
                <a:moveTo>
                  <a:pt x="28" y="0"/>
                </a:moveTo>
                <a:cubicBezTo>
                  <a:pt x="28" y="0"/>
                  <a:pt x="0" y="72"/>
                  <a:pt x="8" y="80"/>
                </a:cubicBezTo>
                <a:cubicBezTo>
                  <a:pt x="16" y="88"/>
                  <a:pt x="456" y="132"/>
                  <a:pt x="486" y="124"/>
                </a:cubicBezTo>
                <a:cubicBezTo>
                  <a:pt x="516" y="116"/>
                  <a:pt x="522" y="57"/>
                  <a:pt x="534" y="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79"/>
          <p:cNvGrpSpPr>
            <a:grpSpLocks/>
          </p:cNvGrpSpPr>
          <p:nvPr/>
        </p:nvGrpSpPr>
        <p:grpSpPr bwMode="auto">
          <a:xfrm>
            <a:off x="7096125" y="2838450"/>
            <a:ext cx="757238" cy="336550"/>
            <a:chOff x="4460" y="1780"/>
            <a:chExt cx="487" cy="228"/>
          </a:xfrm>
        </p:grpSpPr>
        <p:sp>
          <p:nvSpPr>
            <p:cNvPr id="4152" name="Freeform 68"/>
            <p:cNvSpPr>
              <a:spLocks/>
            </p:cNvSpPr>
            <p:nvPr/>
          </p:nvSpPr>
          <p:spPr bwMode="auto">
            <a:xfrm rot="5738122" flipV="1">
              <a:off x="4445" y="1829"/>
              <a:ext cx="201" cy="103"/>
            </a:xfrm>
            <a:custGeom>
              <a:avLst/>
              <a:gdLst>
                <a:gd name="T0" fmla="*/ 39 w 192"/>
                <a:gd name="T1" fmla="*/ 0 h 210"/>
                <a:gd name="T2" fmla="*/ 169 w 192"/>
                <a:gd name="T3" fmla="*/ 6 h 210"/>
                <a:gd name="T4" fmla="*/ 121 w 192"/>
                <a:gd name="T5" fmla="*/ 14 h 210"/>
                <a:gd name="T6" fmla="*/ 47 w 192"/>
                <a:gd name="T7" fmla="*/ 26 h 210"/>
                <a:gd name="T8" fmla="*/ 165 w 192"/>
                <a:gd name="T9" fmla="*/ 24 h 210"/>
                <a:gd name="T10" fmla="*/ 145 w 192"/>
                <a:gd name="T11" fmla="*/ 28 h 210"/>
                <a:gd name="T12" fmla="*/ 127 w 192"/>
                <a:gd name="T13" fmla="*/ 32 h 210"/>
                <a:gd name="T14" fmla="*/ 69 w 192"/>
                <a:gd name="T15" fmla="*/ 40 h 210"/>
                <a:gd name="T16" fmla="*/ 105 w 192"/>
                <a:gd name="T17" fmla="*/ 50 h 210"/>
                <a:gd name="T18" fmla="*/ 139 w 192"/>
                <a:gd name="T19" fmla="*/ 44 h 210"/>
                <a:gd name="T20" fmla="*/ 151 w 192"/>
                <a:gd name="T21" fmla="*/ 40 h 210"/>
                <a:gd name="T22" fmla="*/ 187 w 192"/>
                <a:gd name="T23" fmla="*/ 42 h 210"/>
                <a:gd name="T24" fmla="*/ 171 w 192"/>
                <a:gd name="T25" fmla="*/ 44 h 210"/>
                <a:gd name="T26" fmla="*/ 139 w 192"/>
                <a:gd name="T27" fmla="*/ 54 h 210"/>
                <a:gd name="T28" fmla="*/ 35 w 192"/>
                <a:gd name="T29" fmla="*/ 74 h 210"/>
                <a:gd name="T30" fmla="*/ 121 w 192"/>
                <a:gd name="T31" fmla="*/ 70 h 210"/>
                <a:gd name="T32" fmla="*/ 161 w 192"/>
                <a:gd name="T33" fmla="*/ 60 h 210"/>
                <a:gd name="T34" fmla="*/ 141 w 192"/>
                <a:gd name="T35" fmla="*/ 64 h 210"/>
                <a:gd name="T36" fmla="*/ 97 w 192"/>
                <a:gd name="T37" fmla="*/ 72 h 210"/>
                <a:gd name="T38" fmla="*/ 55 w 192"/>
                <a:gd name="T39" fmla="*/ 86 h 210"/>
                <a:gd name="T40" fmla="*/ 91 w 192"/>
                <a:gd name="T41" fmla="*/ 96 h 210"/>
                <a:gd name="T42" fmla="*/ 187 w 192"/>
                <a:gd name="T43" fmla="*/ 86 h 210"/>
                <a:gd name="T44" fmla="*/ 37 w 192"/>
                <a:gd name="T45" fmla="*/ 108 h 210"/>
                <a:gd name="T46" fmla="*/ 37 w 192"/>
                <a:gd name="T47" fmla="*/ 116 h 210"/>
                <a:gd name="T48" fmla="*/ 135 w 192"/>
                <a:gd name="T49" fmla="*/ 102 h 210"/>
                <a:gd name="T50" fmla="*/ 179 w 192"/>
                <a:gd name="T51" fmla="*/ 104 h 210"/>
                <a:gd name="T52" fmla="*/ 163 w 192"/>
                <a:gd name="T53" fmla="*/ 112 h 210"/>
                <a:gd name="T54" fmla="*/ 131 w 192"/>
                <a:gd name="T55" fmla="*/ 120 h 210"/>
                <a:gd name="T56" fmla="*/ 91 w 192"/>
                <a:gd name="T57" fmla="*/ 134 h 210"/>
                <a:gd name="T58" fmla="*/ 83 w 192"/>
                <a:gd name="T59" fmla="*/ 138 h 210"/>
                <a:gd name="T60" fmla="*/ 73 w 192"/>
                <a:gd name="T61" fmla="*/ 140 h 210"/>
                <a:gd name="T62" fmla="*/ 137 w 192"/>
                <a:gd name="T63" fmla="*/ 140 h 210"/>
                <a:gd name="T64" fmla="*/ 163 w 192"/>
                <a:gd name="T65" fmla="*/ 134 h 210"/>
                <a:gd name="T66" fmla="*/ 155 w 192"/>
                <a:gd name="T67" fmla="*/ 138 h 210"/>
                <a:gd name="T68" fmla="*/ 145 w 192"/>
                <a:gd name="T69" fmla="*/ 144 h 210"/>
                <a:gd name="T70" fmla="*/ 101 w 192"/>
                <a:gd name="T71" fmla="*/ 158 h 210"/>
                <a:gd name="T72" fmla="*/ 59 w 192"/>
                <a:gd name="T73" fmla="*/ 160 h 210"/>
                <a:gd name="T74" fmla="*/ 143 w 192"/>
                <a:gd name="T75" fmla="*/ 164 h 210"/>
                <a:gd name="T76" fmla="*/ 135 w 192"/>
                <a:gd name="T77" fmla="*/ 166 h 210"/>
                <a:gd name="T78" fmla="*/ 123 w 192"/>
                <a:gd name="T79" fmla="*/ 168 h 210"/>
                <a:gd name="T80" fmla="*/ 95 w 192"/>
                <a:gd name="T81" fmla="*/ 172 h 210"/>
                <a:gd name="T82" fmla="*/ 37 w 192"/>
                <a:gd name="T83" fmla="*/ 178 h 210"/>
                <a:gd name="T84" fmla="*/ 39 w 192"/>
                <a:gd name="T85" fmla="*/ 196 h 210"/>
                <a:gd name="T86" fmla="*/ 159 w 192"/>
                <a:gd name="T87" fmla="*/ 198 h 210"/>
                <a:gd name="T88" fmla="*/ 137 w 192"/>
                <a:gd name="T89" fmla="*/ 200 h 210"/>
                <a:gd name="T90" fmla="*/ 117 w 192"/>
                <a:gd name="T91" fmla="*/ 210 h 210"/>
                <a:gd name="T92" fmla="*/ 163 w 192"/>
                <a:gd name="T93" fmla="*/ 208 h 2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2"/>
                <a:gd name="T142" fmla="*/ 0 h 210"/>
                <a:gd name="T143" fmla="*/ 192 w 192"/>
                <a:gd name="T144" fmla="*/ 210 h 2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2" h="210">
                  <a:moveTo>
                    <a:pt x="39" y="0"/>
                  </a:moveTo>
                  <a:cubicBezTo>
                    <a:pt x="82" y="1"/>
                    <a:pt x="126" y="1"/>
                    <a:pt x="169" y="6"/>
                  </a:cubicBezTo>
                  <a:cubicBezTo>
                    <a:pt x="156" y="15"/>
                    <a:pt x="136" y="13"/>
                    <a:pt x="121" y="14"/>
                  </a:cubicBezTo>
                  <a:cubicBezTo>
                    <a:pt x="97" y="19"/>
                    <a:pt x="71" y="20"/>
                    <a:pt x="47" y="26"/>
                  </a:cubicBezTo>
                  <a:cubicBezTo>
                    <a:pt x="84" y="2"/>
                    <a:pt x="58" y="17"/>
                    <a:pt x="165" y="24"/>
                  </a:cubicBezTo>
                  <a:cubicBezTo>
                    <a:pt x="172" y="24"/>
                    <a:pt x="152" y="27"/>
                    <a:pt x="145" y="28"/>
                  </a:cubicBezTo>
                  <a:cubicBezTo>
                    <a:pt x="139" y="29"/>
                    <a:pt x="133" y="31"/>
                    <a:pt x="127" y="32"/>
                  </a:cubicBezTo>
                  <a:cubicBezTo>
                    <a:pt x="108" y="35"/>
                    <a:pt x="88" y="37"/>
                    <a:pt x="69" y="40"/>
                  </a:cubicBezTo>
                  <a:cubicBezTo>
                    <a:pt x="27" y="56"/>
                    <a:pt x="0" y="56"/>
                    <a:pt x="105" y="50"/>
                  </a:cubicBezTo>
                  <a:cubicBezTo>
                    <a:pt x="116" y="48"/>
                    <a:pt x="128" y="47"/>
                    <a:pt x="139" y="44"/>
                  </a:cubicBezTo>
                  <a:cubicBezTo>
                    <a:pt x="143" y="43"/>
                    <a:pt x="151" y="40"/>
                    <a:pt x="151" y="40"/>
                  </a:cubicBezTo>
                  <a:cubicBezTo>
                    <a:pt x="163" y="41"/>
                    <a:pt x="175" y="40"/>
                    <a:pt x="187" y="42"/>
                  </a:cubicBezTo>
                  <a:cubicBezTo>
                    <a:pt x="192" y="43"/>
                    <a:pt x="176" y="43"/>
                    <a:pt x="171" y="44"/>
                  </a:cubicBezTo>
                  <a:cubicBezTo>
                    <a:pt x="159" y="47"/>
                    <a:pt x="155" y="51"/>
                    <a:pt x="139" y="54"/>
                  </a:cubicBezTo>
                  <a:cubicBezTo>
                    <a:pt x="105" y="60"/>
                    <a:pt x="68" y="63"/>
                    <a:pt x="35" y="74"/>
                  </a:cubicBezTo>
                  <a:cubicBezTo>
                    <a:pt x="60" y="82"/>
                    <a:pt x="94" y="73"/>
                    <a:pt x="121" y="70"/>
                  </a:cubicBezTo>
                  <a:cubicBezTo>
                    <a:pt x="134" y="66"/>
                    <a:pt x="148" y="64"/>
                    <a:pt x="161" y="60"/>
                  </a:cubicBezTo>
                  <a:cubicBezTo>
                    <a:pt x="184" y="65"/>
                    <a:pt x="166" y="60"/>
                    <a:pt x="141" y="64"/>
                  </a:cubicBezTo>
                  <a:cubicBezTo>
                    <a:pt x="122" y="67"/>
                    <a:pt x="125" y="70"/>
                    <a:pt x="97" y="72"/>
                  </a:cubicBezTo>
                  <a:cubicBezTo>
                    <a:pt x="82" y="75"/>
                    <a:pt x="70" y="82"/>
                    <a:pt x="55" y="86"/>
                  </a:cubicBezTo>
                  <a:cubicBezTo>
                    <a:pt x="63" y="98"/>
                    <a:pt x="77" y="95"/>
                    <a:pt x="91" y="96"/>
                  </a:cubicBezTo>
                  <a:cubicBezTo>
                    <a:pt x="123" y="94"/>
                    <a:pt x="154" y="88"/>
                    <a:pt x="187" y="86"/>
                  </a:cubicBezTo>
                  <a:cubicBezTo>
                    <a:pt x="136" y="99"/>
                    <a:pt x="90" y="106"/>
                    <a:pt x="37" y="108"/>
                  </a:cubicBezTo>
                  <a:cubicBezTo>
                    <a:pt x="33" y="109"/>
                    <a:pt x="20" y="110"/>
                    <a:pt x="37" y="116"/>
                  </a:cubicBezTo>
                  <a:cubicBezTo>
                    <a:pt x="80" y="115"/>
                    <a:pt x="95" y="110"/>
                    <a:pt x="135" y="102"/>
                  </a:cubicBezTo>
                  <a:cubicBezTo>
                    <a:pt x="150" y="103"/>
                    <a:pt x="165" y="101"/>
                    <a:pt x="179" y="104"/>
                  </a:cubicBezTo>
                  <a:cubicBezTo>
                    <a:pt x="185" y="105"/>
                    <a:pt x="169" y="110"/>
                    <a:pt x="163" y="112"/>
                  </a:cubicBezTo>
                  <a:cubicBezTo>
                    <a:pt x="138" y="119"/>
                    <a:pt x="165" y="113"/>
                    <a:pt x="131" y="120"/>
                  </a:cubicBezTo>
                  <a:cubicBezTo>
                    <a:pt x="118" y="126"/>
                    <a:pt x="105" y="132"/>
                    <a:pt x="91" y="134"/>
                  </a:cubicBezTo>
                  <a:cubicBezTo>
                    <a:pt x="88" y="135"/>
                    <a:pt x="86" y="137"/>
                    <a:pt x="83" y="138"/>
                  </a:cubicBezTo>
                  <a:cubicBezTo>
                    <a:pt x="80" y="139"/>
                    <a:pt x="76" y="139"/>
                    <a:pt x="73" y="140"/>
                  </a:cubicBezTo>
                  <a:cubicBezTo>
                    <a:pt x="52" y="145"/>
                    <a:pt x="116" y="141"/>
                    <a:pt x="137" y="140"/>
                  </a:cubicBezTo>
                  <a:cubicBezTo>
                    <a:pt x="155" y="137"/>
                    <a:pt x="147" y="139"/>
                    <a:pt x="163" y="134"/>
                  </a:cubicBezTo>
                  <a:cubicBezTo>
                    <a:pt x="166" y="133"/>
                    <a:pt x="158" y="137"/>
                    <a:pt x="155" y="138"/>
                  </a:cubicBezTo>
                  <a:cubicBezTo>
                    <a:pt x="152" y="140"/>
                    <a:pt x="149" y="143"/>
                    <a:pt x="145" y="144"/>
                  </a:cubicBezTo>
                  <a:cubicBezTo>
                    <a:pt x="137" y="147"/>
                    <a:pt x="111" y="157"/>
                    <a:pt x="101" y="158"/>
                  </a:cubicBezTo>
                  <a:cubicBezTo>
                    <a:pt x="87" y="160"/>
                    <a:pt x="73" y="159"/>
                    <a:pt x="59" y="160"/>
                  </a:cubicBezTo>
                  <a:cubicBezTo>
                    <a:pt x="11" y="167"/>
                    <a:pt x="53" y="160"/>
                    <a:pt x="143" y="164"/>
                  </a:cubicBezTo>
                  <a:cubicBezTo>
                    <a:pt x="146" y="164"/>
                    <a:pt x="138" y="165"/>
                    <a:pt x="135" y="166"/>
                  </a:cubicBezTo>
                  <a:cubicBezTo>
                    <a:pt x="131" y="167"/>
                    <a:pt x="127" y="167"/>
                    <a:pt x="123" y="168"/>
                  </a:cubicBezTo>
                  <a:cubicBezTo>
                    <a:pt x="114" y="169"/>
                    <a:pt x="104" y="171"/>
                    <a:pt x="95" y="172"/>
                  </a:cubicBezTo>
                  <a:cubicBezTo>
                    <a:pt x="75" y="175"/>
                    <a:pt x="58" y="177"/>
                    <a:pt x="37" y="178"/>
                  </a:cubicBezTo>
                  <a:cubicBezTo>
                    <a:pt x="25" y="184"/>
                    <a:pt x="21" y="195"/>
                    <a:pt x="39" y="196"/>
                  </a:cubicBezTo>
                  <a:cubicBezTo>
                    <a:pt x="79" y="197"/>
                    <a:pt x="119" y="197"/>
                    <a:pt x="159" y="198"/>
                  </a:cubicBezTo>
                  <a:cubicBezTo>
                    <a:pt x="144" y="203"/>
                    <a:pt x="151" y="203"/>
                    <a:pt x="137" y="200"/>
                  </a:cubicBezTo>
                  <a:cubicBezTo>
                    <a:pt x="40" y="203"/>
                    <a:pt x="78" y="206"/>
                    <a:pt x="117" y="210"/>
                  </a:cubicBezTo>
                  <a:cubicBezTo>
                    <a:pt x="155" y="208"/>
                    <a:pt x="140" y="208"/>
                    <a:pt x="163" y="20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3" name="Freeform 69"/>
            <p:cNvSpPr>
              <a:spLocks/>
            </p:cNvSpPr>
            <p:nvPr/>
          </p:nvSpPr>
          <p:spPr bwMode="auto">
            <a:xfrm rot="5738122" flipV="1">
              <a:off x="4539" y="1836"/>
              <a:ext cx="189" cy="92"/>
            </a:xfrm>
            <a:custGeom>
              <a:avLst/>
              <a:gdLst>
                <a:gd name="T0" fmla="*/ 39 w 192"/>
                <a:gd name="T1" fmla="*/ 0 h 210"/>
                <a:gd name="T2" fmla="*/ 169 w 192"/>
                <a:gd name="T3" fmla="*/ 6 h 210"/>
                <a:gd name="T4" fmla="*/ 121 w 192"/>
                <a:gd name="T5" fmla="*/ 14 h 210"/>
                <a:gd name="T6" fmla="*/ 47 w 192"/>
                <a:gd name="T7" fmla="*/ 26 h 210"/>
                <a:gd name="T8" fmla="*/ 165 w 192"/>
                <a:gd name="T9" fmla="*/ 24 h 210"/>
                <a:gd name="T10" fmla="*/ 145 w 192"/>
                <a:gd name="T11" fmla="*/ 28 h 210"/>
                <a:gd name="T12" fmla="*/ 127 w 192"/>
                <a:gd name="T13" fmla="*/ 32 h 210"/>
                <a:gd name="T14" fmla="*/ 69 w 192"/>
                <a:gd name="T15" fmla="*/ 40 h 210"/>
                <a:gd name="T16" fmla="*/ 105 w 192"/>
                <a:gd name="T17" fmla="*/ 50 h 210"/>
                <a:gd name="T18" fmla="*/ 139 w 192"/>
                <a:gd name="T19" fmla="*/ 44 h 210"/>
                <a:gd name="T20" fmla="*/ 151 w 192"/>
                <a:gd name="T21" fmla="*/ 40 h 210"/>
                <a:gd name="T22" fmla="*/ 187 w 192"/>
                <a:gd name="T23" fmla="*/ 42 h 210"/>
                <a:gd name="T24" fmla="*/ 171 w 192"/>
                <a:gd name="T25" fmla="*/ 44 h 210"/>
                <a:gd name="T26" fmla="*/ 139 w 192"/>
                <a:gd name="T27" fmla="*/ 54 h 210"/>
                <a:gd name="T28" fmla="*/ 35 w 192"/>
                <a:gd name="T29" fmla="*/ 74 h 210"/>
                <a:gd name="T30" fmla="*/ 121 w 192"/>
                <a:gd name="T31" fmla="*/ 70 h 210"/>
                <a:gd name="T32" fmla="*/ 161 w 192"/>
                <a:gd name="T33" fmla="*/ 60 h 210"/>
                <a:gd name="T34" fmla="*/ 141 w 192"/>
                <a:gd name="T35" fmla="*/ 64 h 210"/>
                <a:gd name="T36" fmla="*/ 97 w 192"/>
                <a:gd name="T37" fmla="*/ 72 h 210"/>
                <a:gd name="T38" fmla="*/ 55 w 192"/>
                <a:gd name="T39" fmla="*/ 86 h 210"/>
                <a:gd name="T40" fmla="*/ 91 w 192"/>
                <a:gd name="T41" fmla="*/ 96 h 210"/>
                <a:gd name="T42" fmla="*/ 187 w 192"/>
                <a:gd name="T43" fmla="*/ 86 h 210"/>
                <a:gd name="T44" fmla="*/ 37 w 192"/>
                <a:gd name="T45" fmla="*/ 108 h 210"/>
                <a:gd name="T46" fmla="*/ 37 w 192"/>
                <a:gd name="T47" fmla="*/ 116 h 210"/>
                <a:gd name="T48" fmla="*/ 135 w 192"/>
                <a:gd name="T49" fmla="*/ 102 h 210"/>
                <a:gd name="T50" fmla="*/ 179 w 192"/>
                <a:gd name="T51" fmla="*/ 104 h 210"/>
                <a:gd name="T52" fmla="*/ 163 w 192"/>
                <a:gd name="T53" fmla="*/ 112 h 210"/>
                <a:gd name="T54" fmla="*/ 131 w 192"/>
                <a:gd name="T55" fmla="*/ 120 h 210"/>
                <a:gd name="T56" fmla="*/ 91 w 192"/>
                <a:gd name="T57" fmla="*/ 134 h 210"/>
                <a:gd name="T58" fmla="*/ 83 w 192"/>
                <a:gd name="T59" fmla="*/ 138 h 210"/>
                <a:gd name="T60" fmla="*/ 73 w 192"/>
                <a:gd name="T61" fmla="*/ 140 h 210"/>
                <a:gd name="T62" fmla="*/ 137 w 192"/>
                <a:gd name="T63" fmla="*/ 140 h 210"/>
                <a:gd name="T64" fmla="*/ 163 w 192"/>
                <a:gd name="T65" fmla="*/ 134 h 210"/>
                <a:gd name="T66" fmla="*/ 155 w 192"/>
                <a:gd name="T67" fmla="*/ 138 h 210"/>
                <a:gd name="T68" fmla="*/ 145 w 192"/>
                <a:gd name="T69" fmla="*/ 144 h 210"/>
                <a:gd name="T70" fmla="*/ 101 w 192"/>
                <a:gd name="T71" fmla="*/ 158 h 210"/>
                <a:gd name="T72" fmla="*/ 59 w 192"/>
                <a:gd name="T73" fmla="*/ 160 h 210"/>
                <a:gd name="T74" fmla="*/ 143 w 192"/>
                <a:gd name="T75" fmla="*/ 164 h 210"/>
                <a:gd name="T76" fmla="*/ 135 w 192"/>
                <a:gd name="T77" fmla="*/ 166 h 210"/>
                <a:gd name="T78" fmla="*/ 123 w 192"/>
                <a:gd name="T79" fmla="*/ 168 h 210"/>
                <a:gd name="T80" fmla="*/ 95 w 192"/>
                <a:gd name="T81" fmla="*/ 172 h 210"/>
                <a:gd name="T82" fmla="*/ 37 w 192"/>
                <a:gd name="T83" fmla="*/ 178 h 210"/>
                <a:gd name="T84" fmla="*/ 39 w 192"/>
                <a:gd name="T85" fmla="*/ 196 h 210"/>
                <a:gd name="T86" fmla="*/ 159 w 192"/>
                <a:gd name="T87" fmla="*/ 198 h 210"/>
                <a:gd name="T88" fmla="*/ 137 w 192"/>
                <a:gd name="T89" fmla="*/ 200 h 210"/>
                <a:gd name="T90" fmla="*/ 117 w 192"/>
                <a:gd name="T91" fmla="*/ 210 h 210"/>
                <a:gd name="T92" fmla="*/ 163 w 192"/>
                <a:gd name="T93" fmla="*/ 208 h 2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2"/>
                <a:gd name="T142" fmla="*/ 0 h 210"/>
                <a:gd name="T143" fmla="*/ 192 w 192"/>
                <a:gd name="T144" fmla="*/ 210 h 2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2" h="210">
                  <a:moveTo>
                    <a:pt x="39" y="0"/>
                  </a:moveTo>
                  <a:cubicBezTo>
                    <a:pt x="82" y="1"/>
                    <a:pt x="126" y="1"/>
                    <a:pt x="169" y="6"/>
                  </a:cubicBezTo>
                  <a:cubicBezTo>
                    <a:pt x="156" y="15"/>
                    <a:pt x="136" y="13"/>
                    <a:pt x="121" y="14"/>
                  </a:cubicBezTo>
                  <a:cubicBezTo>
                    <a:pt x="97" y="19"/>
                    <a:pt x="71" y="20"/>
                    <a:pt x="47" y="26"/>
                  </a:cubicBezTo>
                  <a:cubicBezTo>
                    <a:pt x="84" y="2"/>
                    <a:pt x="58" y="17"/>
                    <a:pt x="165" y="24"/>
                  </a:cubicBezTo>
                  <a:cubicBezTo>
                    <a:pt x="172" y="24"/>
                    <a:pt x="152" y="27"/>
                    <a:pt x="145" y="28"/>
                  </a:cubicBezTo>
                  <a:cubicBezTo>
                    <a:pt x="139" y="29"/>
                    <a:pt x="133" y="31"/>
                    <a:pt x="127" y="32"/>
                  </a:cubicBezTo>
                  <a:cubicBezTo>
                    <a:pt x="108" y="35"/>
                    <a:pt x="88" y="37"/>
                    <a:pt x="69" y="40"/>
                  </a:cubicBezTo>
                  <a:cubicBezTo>
                    <a:pt x="27" y="56"/>
                    <a:pt x="0" y="56"/>
                    <a:pt x="105" y="50"/>
                  </a:cubicBezTo>
                  <a:cubicBezTo>
                    <a:pt x="116" y="48"/>
                    <a:pt x="128" y="47"/>
                    <a:pt x="139" y="44"/>
                  </a:cubicBezTo>
                  <a:cubicBezTo>
                    <a:pt x="143" y="43"/>
                    <a:pt x="151" y="40"/>
                    <a:pt x="151" y="40"/>
                  </a:cubicBezTo>
                  <a:cubicBezTo>
                    <a:pt x="163" y="41"/>
                    <a:pt x="175" y="40"/>
                    <a:pt x="187" y="42"/>
                  </a:cubicBezTo>
                  <a:cubicBezTo>
                    <a:pt x="192" y="43"/>
                    <a:pt x="176" y="43"/>
                    <a:pt x="171" y="44"/>
                  </a:cubicBezTo>
                  <a:cubicBezTo>
                    <a:pt x="159" y="47"/>
                    <a:pt x="155" y="51"/>
                    <a:pt x="139" y="54"/>
                  </a:cubicBezTo>
                  <a:cubicBezTo>
                    <a:pt x="105" y="60"/>
                    <a:pt x="68" y="63"/>
                    <a:pt x="35" y="74"/>
                  </a:cubicBezTo>
                  <a:cubicBezTo>
                    <a:pt x="60" y="82"/>
                    <a:pt x="94" y="73"/>
                    <a:pt x="121" y="70"/>
                  </a:cubicBezTo>
                  <a:cubicBezTo>
                    <a:pt x="134" y="66"/>
                    <a:pt x="148" y="64"/>
                    <a:pt x="161" y="60"/>
                  </a:cubicBezTo>
                  <a:cubicBezTo>
                    <a:pt x="184" y="65"/>
                    <a:pt x="166" y="60"/>
                    <a:pt x="141" y="64"/>
                  </a:cubicBezTo>
                  <a:cubicBezTo>
                    <a:pt x="122" y="67"/>
                    <a:pt x="125" y="70"/>
                    <a:pt x="97" y="72"/>
                  </a:cubicBezTo>
                  <a:cubicBezTo>
                    <a:pt x="82" y="75"/>
                    <a:pt x="70" y="82"/>
                    <a:pt x="55" y="86"/>
                  </a:cubicBezTo>
                  <a:cubicBezTo>
                    <a:pt x="63" y="98"/>
                    <a:pt x="77" y="95"/>
                    <a:pt x="91" y="96"/>
                  </a:cubicBezTo>
                  <a:cubicBezTo>
                    <a:pt x="123" y="94"/>
                    <a:pt x="154" y="88"/>
                    <a:pt x="187" y="86"/>
                  </a:cubicBezTo>
                  <a:cubicBezTo>
                    <a:pt x="136" y="99"/>
                    <a:pt x="90" y="106"/>
                    <a:pt x="37" y="108"/>
                  </a:cubicBezTo>
                  <a:cubicBezTo>
                    <a:pt x="33" y="109"/>
                    <a:pt x="20" y="110"/>
                    <a:pt x="37" y="116"/>
                  </a:cubicBezTo>
                  <a:cubicBezTo>
                    <a:pt x="80" y="115"/>
                    <a:pt x="95" y="110"/>
                    <a:pt x="135" y="102"/>
                  </a:cubicBezTo>
                  <a:cubicBezTo>
                    <a:pt x="150" y="103"/>
                    <a:pt x="165" y="101"/>
                    <a:pt x="179" y="104"/>
                  </a:cubicBezTo>
                  <a:cubicBezTo>
                    <a:pt x="185" y="105"/>
                    <a:pt x="169" y="110"/>
                    <a:pt x="163" y="112"/>
                  </a:cubicBezTo>
                  <a:cubicBezTo>
                    <a:pt x="138" y="119"/>
                    <a:pt x="165" y="113"/>
                    <a:pt x="131" y="120"/>
                  </a:cubicBezTo>
                  <a:cubicBezTo>
                    <a:pt x="118" y="126"/>
                    <a:pt x="105" y="132"/>
                    <a:pt x="91" y="134"/>
                  </a:cubicBezTo>
                  <a:cubicBezTo>
                    <a:pt x="88" y="135"/>
                    <a:pt x="86" y="137"/>
                    <a:pt x="83" y="138"/>
                  </a:cubicBezTo>
                  <a:cubicBezTo>
                    <a:pt x="80" y="139"/>
                    <a:pt x="76" y="139"/>
                    <a:pt x="73" y="140"/>
                  </a:cubicBezTo>
                  <a:cubicBezTo>
                    <a:pt x="52" y="145"/>
                    <a:pt x="116" y="141"/>
                    <a:pt x="137" y="140"/>
                  </a:cubicBezTo>
                  <a:cubicBezTo>
                    <a:pt x="155" y="137"/>
                    <a:pt x="147" y="139"/>
                    <a:pt x="163" y="134"/>
                  </a:cubicBezTo>
                  <a:cubicBezTo>
                    <a:pt x="166" y="133"/>
                    <a:pt x="158" y="137"/>
                    <a:pt x="155" y="138"/>
                  </a:cubicBezTo>
                  <a:cubicBezTo>
                    <a:pt x="152" y="140"/>
                    <a:pt x="149" y="143"/>
                    <a:pt x="145" y="144"/>
                  </a:cubicBezTo>
                  <a:cubicBezTo>
                    <a:pt x="137" y="147"/>
                    <a:pt x="111" y="157"/>
                    <a:pt x="101" y="158"/>
                  </a:cubicBezTo>
                  <a:cubicBezTo>
                    <a:pt x="87" y="160"/>
                    <a:pt x="73" y="159"/>
                    <a:pt x="59" y="160"/>
                  </a:cubicBezTo>
                  <a:cubicBezTo>
                    <a:pt x="11" y="167"/>
                    <a:pt x="53" y="160"/>
                    <a:pt x="143" y="164"/>
                  </a:cubicBezTo>
                  <a:cubicBezTo>
                    <a:pt x="146" y="164"/>
                    <a:pt x="138" y="165"/>
                    <a:pt x="135" y="166"/>
                  </a:cubicBezTo>
                  <a:cubicBezTo>
                    <a:pt x="131" y="167"/>
                    <a:pt x="127" y="167"/>
                    <a:pt x="123" y="168"/>
                  </a:cubicBezTo>
                  <a:cubicBezTo>
                    <a:pt x="114" y="169"/>
                    <a:pt x="104" y="171"/>
                    <a:pt x="95" y="172"/>
                  </a:cubicBezTo>
                  <a:cubicBezTo>
                    <a:pt x="75" y="175"/>
                    <a:pt x="58" y="177"/>
                    <a:pt x="37" y="178"/>
                  </a:cubicBezTo>
                  <a:cubicBezTo>
                    <a:pt x="25" y="184"/>
                    <a:pt x="21" y="195"/>
                    <a:pt x="39" y="196"/>
                  </a:cubicBezTo>
                  <a:cubicBezTo>
                    <a:pt x="79" y="197"/>
                    <a:pt x="119" y="197"/>
                    <a:pt x="159" y="198"/>
                  </a:cubicBezTo>
                  <a:cubicBezTo>
                    <a:pt x="144" y="203"/>
                    <a:pt x="151" y="203"/>
                    <a:pt x="137" y="200"/>
                  </a:cubicBezTo>
                  <a:cubicBezTo>
                    <a:pt x="40" y="203"/>
                    <a:pt x="78" y="206"/>
                    <a:pt x="117" y="210"/>
                  </a:cubicBezTo>
                  <a:cubicBezTo>
                    <a:pt x="155" y="208"/>
                    <a:pt x="140" y="208"/>
                    <a:pt x="163" y="20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54" name="Group 71"/>
            <p:cNvGrpSpPr>
              <a:grpSpLocks/>
            </p:cNvGrpSpPr>
            <p:nvPr/>
          </p:nvGrpSpPr>
          <p:grpSpPr bwMode="auto">
            <a:xfrm rot="5738122" flipV="1">
              <a:off x="4666" y="1805"/>
              <a:ext cx="213" cy="186"/>
              <a:chOff x="4509" y="1832"/>
              <a:chExt cx="194" cy="202"/>
            </a:xfrm>
          </p:grpSpPr>
          <p:sp>
            <p:nvSpPr>
              <p:cNvPr id="4157" name="Freeform 72"/>
              <p:cNvSpPr>
                <a:spLocks/>
              </p:cNvSpPr>
              <p:nvPr/>
            </p:nvSpPr>
            <p:spPr bwMode="auto">
              <a:xfrm>
                <a:off x="4511" y="1832"/>
                <a:ext cx="192" cy="100"/>
              </a:xfrm>
              <a:custGeom>
                <a:avLst/>
                <a:gdLst>
                  <a:gd name="T0" fmla="*/ 39 w 192"/>
                  <a:gd name="T1" fmla="*/ 0 h 210"/>
                  <a:gd name="T2" fmla="*/ 169 w 192"/>
                  <a:gd name="T3" fmla="*/ 6 h 210"/>
                  <a:gd name="T4" fmla="*/ 121 w 192"/>
                  <a:gd name="T5" fmla="*/ 14 h 210"/>
                  <a:gd name="T6" fmla="*/ 47 w 192"/>
                  <a:gd name="T7" fmla="*/ 26 h 210"/>
                  <a:gd name="T8" fmla="*/ 165 w 192"/>
                  <a:gd name="T9" fmla="*/ 24 h 210"/>
                  <a:gd name="T10" fmla="*/ 145 w 192"/>
                  <a:gd name="T11" fmla="*/ 28 h 210"/>
                  <a:gd name="T12" fmla="*/ 127 w 192"/>
                  <a:gd name="T13" fmla="*/ 32 h 210"/>
                  <a:gd name="T14" fmla="*/ 69 w 192"/>
                  <a:gd name="T15" fmla="*/ 40 h 210"/>
                  <a:gd name="T16" fmla="*/ 105 w 192"/>
                  <a:gd name="T17" fmla="*/ 50 h 210"/>
                  <a:gd name="T18" fmla="*/ 139 w 192"/>
                  <a:gd name="T19" fmla="*/ 44 h 210"/>
                  <a:gd name="T20" fmla="*/ 151 w 192"/>
                  <a:gd name="T21" fmla="*/ 40 h 210"/>
                  <a:gd name="T22" fmla="*/ 187 w 192"/>
                  <a:gd name="T23" fmla="*/ 42 h 210"/>
                  <a:gd name="T24" fmla="*/ 171 w 192"/>
                  <a:gd name="T25" fmla="*/ 44 h 210"/>
                  <a:gd name="T26" fmla="*/ 139 w 192"/>
                  <a:gd name="T27" fmla="*/ 54 h 210"/>
                  <a:gd name="T28" fmla="*/ 35 w 192"/>
                  <a:gd name="T29" fmla="*/ 74 h 210"/>
                  <a:gd name="T30" fmla="*/ 121 w 192"/>
                  <a:gd name="T31" fmla="*/ 70 h 210"/>
                  <a:gd name="T32" fmla="*/ 161 w 192"/>
                  <a:gd name="T33" fmla="*/ 60 h 210"/>
                  <a:gd name="T34" fmla="*/ 141 w 192"/>
                  <a:gd name="T35" fmla="*/ 64 h 210"/>
                  <a:gd name="T36" fmla="*/ 97 w 192"/>
                  <a:gd name="T37" fmla="*/ 72 h 210"/>
                  <a:gd name="T38" fmla="*/ 55 w 192"/>
                  <a:gd name="T39" fmla="*/ 86 h 210"/>
                  <a:gd name="T40" fmla="*/ 91 w 192"/>
                  <a:gd name="T41" fmla="*/ 96 h 210"/>
                  <a:gd name="T42" fmla="*/ 187 w 192"/>
                  <a:gd name="T43" fmla="*/ 86 h 210"/>
                  <a:gd name="T44" fmla="*/ 37 w 192"/>
                  <a:gd name="T45" fmla="*/ 108 h 210"/>
                  <a:gd name="T46" fmla="*/ 37 w 192"/>
                  <a:gd name="T47" fmla="*/ 116 h 210"/>
                  <a:gd name="T48" fmla="*/ 135 w 192"/>
                  <a:gd name="T49" fmla="*/ 102 h 210"/>
                  <a:gd name="T50" fmla="*/ 179 w 192"/>
                  <a:gd name="T51" fmla="*/ 104 h 210"/>
                  <a:gd name="T52" fmla="*/ 163 w 192"/>
                  <a:gd name="T53" fmla="*/ 112 h 210"/>
                  <a:gd name="T54" fmla="*/ 131 w 192"/>
                  <a:gd name="T55" fmla="*/ 120 h 210"/>
                  <a:gd name="T56" fmla="*/ 91 w 192"/>
                  <a:gd name="T57" fmla="*/ 134 h 210"/>
                  <a:gd name="T58" fmla="*/ 83 w 192"/>
                  <a:gd name="T59" fmla="*/ 138 h 210"/>
                  <a:gd name="T60" fmla="*/ 73 w 192"/>
                  <a:gd name="T61" fmla="*/ 140 h 210"/>
                  <a:gd name="T62" fmla="*/ 137 w 192"/>
                  <a:gd name="T63" fmla="*/ 140 h 210"/>
                  <a:gd name="T64" fmla="*/ 163 w 192"/>
                  <a:gd name="T65" fmla="*/ 134 h 210"/>
                  <a:gd name="T66" fmla="*/ 155 w 192"/>
                  <a:gd name="T67" fmla="*/ 138 h 210"/>
                  <a:gd name="T68" fmla="*/ 145 w 192"/>
                  <a:gd name="T69" fmla="*/ 144 h 210"/>
                  <a:gd name="T70" fmla="*/ 101 w 192"/>
                  <a:gd name="T71" fmla="*/ 158 h 210"/>
                  <a:gd name="T72" fmla="*/ 59 w 192"/>
                  <a:gd name="T73" fmla="*/ 160 h 210"/>
                  <a:gd name="T74" fmla="*/ 143 w 192"/>
                  <a:gd name="T75" fmla="*/ 164 h 210"/>
                  <a:gd name="T76" fmla="*/ 135 w 192"/>
                  <a:gd name="T77" fmla="*/ 166 h 210"/>
                  <a:gd name="T78" fmla="*/ 123 w 192"/>
                  <a:gd name="T79" fmla="*/ 168 h 210"/>
                  <a:gd name="T80" fmla="*/ 95 w 192"/>
                  <a:gd name="T81" fmla="*/ 172 h 210"/>
                  <a:gd name="T82" fmla="*/ 37 w 192"/>
                  <a:gd name="T83" fmla="*/ 178 h 210"/>
                  <a:gd name="T84" fmla="*/ 39 w 192"/>
                  <a:gd name="T85" fmla="*/ 196 h 210"/>
                  <a:gd name="T86" fmla="*/ 159 w 192"/>
                  <a:gd name="T87" fmla="*/ 198 h 210"/>
                  <a:gd name="T88" fmla="*/ 137 w 192"/>
                  <a:gd name="T89" fmla="*/ 200 h 210"/>
                  <a:gd name="T90" fmla="*/ 117 w 192"/>
                  <a:gd name="T91" fmla="*/ 210 h 210"/>
                  <a:gd name="T92" fmla="*/ 163 w 192"/>
                  <a:gd name="T93" fmla="*/ 208 h 21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92"/>
                  <a:gd name="T142" fmla="*/ 0 h 210"/>
                  <a:gd name="T143" fmla="*/ 192 w 192"/>
                  <a:gd name="T144" fmla="*/ 210 h 21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92" h="210">
                    <a:moveTo>
                      <a:pt x="39" y="0"/>
                    </a:moveTo>
                    <a:cubicBezTo>
                      <a:pt x="82" y="1"/>
                      <a:pt x="126" y="1"/>
                      <a:pt x="169" y="6"/>
                    </a:cubicBezTo>
                    <a:cubicBezTo>
                      <a:pt x="156" y="15"/>
                      <a:pt x="136" y="13"/>
                      <a:pt x="121" y="14"/>
                    </a:cubicBezTo>
                    <a:cubicBezTo>
                      <a:pt x="97" y="19"/>
                      <a:pt x="71" y="20"/>
                      <a:pt x="47" y="26"/>
                    </a:cubicBezTo>
                    <a:cubicBezTo>
                      <a:pt x="84" y="2"/>
                      <a:pt x="58" y="17"/>
                      <a:pt x="165" y="24"/>
                    </a:cubicBezTo>
                    <a:cubicBezTo>
                      <a:pt x="172" y="24"/>
                      <a:pt x="152" y="27"/>
                      <a:pt x="145" y="28"/>
                    </a:cubicBezTo>
                    <a:cubicBezTo>
                      <a:pt x="139" y="29"/>
                      <a:pt x="133" y="31"/>
                      <a:pt x="127" y="32"/>
                    </a:cubicBezTo>
                    <a:cubicBezTo>
                      <a:pt x="108" y="35"/>
                      <a:pt x="88" y="37"/>
                      <a:pt x="69" y="40"/>
                    </a:cubicBezTo>
                    <a:cubicBezTo>
                      <a:pt x="27" y="56"/>
                      <a:pt x="0" y="56"/>
                      <a:pt x="105" y="50"/>
                    </a:cubicBezTo>
                    <a:cubicBezTo>
                      <a:pt x="116" y="48"/>
                      <a:pt x="128" y="47"/>
                      <a:pt x="139" y="44"/>
                    </a:cubicBezTo>
                    <a:cubicBezTo>
                      <a:pt x="143" y="43"/>
                      <a:pt x="151" y="40"/>
                      <a:pt x="151" y="40"/>
                    </a:cubicBezTo>
                    <a:cubicBezTo>
                      <a:pt x="163" y="41"/>
                      <a:pt x="175" y="40"/>
                      <a:pt x="187" y="42"/>
                    </a:cubicBezTo>
                    <a:cubicBezTo>
                      <a:pt x="192" y="43"/>
                      <a:pt x="176" y="43"/>
                      <a:pt x="171" y="44"/>
                    </a:cubicBezTo>
                    <a:cubicBezTo>
                      <a:pt x="159" y="47"/>
                      <a:pt x="155" y="51"/>
                      <a:pt x="139" y="54"/>
                    </a:cubicBezTo>
                    <a:cubicBezTo>
                      <a:pt x="105" y="60"/>
                      <a:pt x="68" y="63"/>
                      <a:pt x="35" y="74"/>
                    </a:cubicBezTo>
                    <a:cubicBezTo>
                      <a:pt x="60" y="82"/>
                      <a:pt x="94" y="73"/>
                      <a:pt x="121" y="70"/>
                    </a:cubicBezTo>
                    <a:cubicBezTo>
                      <a:pt x="134" y="66"/>
                      <a:pt x="148" y="64"/>
                      <a:pt x="161" y="60"/>
                    </a:cubicBezTo>
                    <a:cubicBezTo>
                      <a:pt x="184" y="65"/>
                      <a:pt x="166" y="60"/>
                      <a:pt x="141" y="64"/>
                    </a:cubicBezTo>
                    <a:cubicBezTo>
                      <a:pt x="122" y="67"/>
                      <a:pt x="125" y="70"/>
                      <a:pt x="97" y="72"/>
                    </a:cubicBezTo>
                    <a:cubicBezTo>
                      <a:pt x="82" y="75"/>
                      <a:pt x="70" y="82"/>
                      <a:pt x="55" y="86"/>
                    </a:cubicBezTo>
                    <a:cubicBezTo>
                      <a:pt x="63" y="98"/>
                      <a:pt x="77" y="95"/>
                      <a:pt x="91" y="96"/>
                    </a:cubicBezTo>
                    <a:cubicBezTo>
                      <a:pt x="123" y="94"/>
                      <a:pt x="154" y="88"/>
                      <a:pt x="187" y="86"/>
                    </a:cubicBezTo>
                    <a:cubicBezTo>
                      <a:pt x="136" y="99"/>
                      <a:pt x="90" y="106"/>
                      <a:pt x="37" y="108"/>
                    </a:cubicBezTo>
                    <a:cubicBezTo>
                      <a:pt x="33" y="109"/>
                      <a:pt x="20" y="110"/>
                      <a:pt x="37" y="116"/>
                    </a:cubicBezTo>
                    <a:cubicBezTo>
                      <a:pt x="80" y="115"/>
                      <a:pt x="95" y="110"/>
                      <a:pt x="135" y="102"/>
                    </a:cubicBezTo>
                    <a:cubicBezTo>
                      <a:pt x="150" y="103"/>
                      <a:pt x="165" y="101"/>
                      <a:pt x="179" y="104"/>
                    </a:cubicBezTo>
                    <a:cubicBezTo>
                      <a:pt x="185" y="105"/>
                      <a:pt x="169" y="110"/>
                      <a:pt x="163" y="112"/>
                    </a:cubicBezTo>
                    <a:cubicBezTo>
                      <a:pt x="138" y="119"/>
                      <a:pt x="165" y="113"/>
                      <a:pt x="131" y="120"/>
                    </a:cubicBezTo>
                    <a:cubicBezTo>
                      <a:pt x="118" y="126"/>
                      <a:pt x="105" y="132"/>
                      <a:pt x="91" y="134"/>
                    </a:cubicBezTo>
                    <a:cubicBezTo>
                      <a:pt x="88" y="135"/>
                      <a:pt x="86" y="137"/>
                      <a:pt x="83" y="138"/>
                    </a:cubicBezTo>
                    <a:cubicBezTo>
                      <a:pt x="80" y="139"/>
                      <a:pt x="76" y="139"/>
                      <a:pt x="73" y="140"/>
                    </a:cubicBezTo>
                    <a:cubicBezTo>
                      <a:pt x="52" y="145"/>
                      <a:pt x="116" y="141"/>
                      <a:pt x="137" y="140"/>
                    </a:cubicBezTo>
                    <a:cubicBezTo>
                      <a:pt x="155" y="137"/>
                      <a:pt x="147" y="139"/>
                      <a:pt x="163" y="134"/>
                    </a:cubicBezTo>
                    <a:cubicBezTo>
                      <a:pt x="166" y="133"/>
                      <a:pt x="158" y="137"/>
                      <a:pt x="155" y="138"/>
                    </a:cubicBezTo>
                    <a:cubicBezTo>
                      <a:pt x="152" y="140"/>
                      <a:pt x="149" y="143"/>
                      <a:pt x="145" y="144"/>
                    </a:cubicBezTo>
                    <a:cubicBezTo>
                      <a:pt x="137" y="147"/>
                      <a:pt x="111" y="157"/>
                      <a:pt x="101" y="158"/>
                    </a:cubicBezTo>
                    <a:cubicBezTo>
                      <a:pt x="87" y="160"/>
                      <a:pt x="73" y="159"/>
                      <a:pt x="59" y="160"/>
                    </a:cubicBezTo>
                    <a:cubicBezTo>
                      <a:pt x="11" y="167"/>
                      <a:pt x="53" y="160"/>
                      <a:pt x="143" y="164"/>
                    </a:cubicBezTo>
                    <a:cubicBezTo>
                      <a:pt x="146" y="164"/>
                      <a:pt x="138" y="165"/>
                      <a:pt x="135" y="166"/>
                    </a:cubicBezTo>
                    <a:cubicBezTo>
                      <a:pt x="131" y="167"/>
                      <a:pt x="127" y="167"/>
                      <a:pt x="123" y="168"/>
                    </a:cubicBezTo>
                    <a:cubicBezTo>
                      <a:pt x="114" y="169"/>
                      <a:pt x="104" y="171"/>
                      <a:pt x="95" y="172"/>
                    </a:cubicBezTo>
                    <a:cubicBezTo>
                      <a:pt x="75" y="175"/>
                      <a:pt x="58" y="177"/>
                      <a:pt x="37" y="178"/>
                    </a:cubicBezTo>
                    <a:cubicBezTo>
                      <a:pt x="25" y="184"/>
                      <a:pt x="21" y="195"/>
                      <a:pt x="39" y="196"/>
                    </a:cubicBezTo>
                    <a:cubicBezTo>
                      <a:pt x="79" y="197"/>
                      <a:pt x="119" y="197"/>
                      <a:pt x="159" y="198"/>
                    </a:cubicBezTo>
                    <a:cubicBezTo>
                      <a:pt x="144" y="203"/>
                      <a:pt x="151" y="203"/>
                      <a:pt x="137" y="200"/>
                    </a:cubicBezTo>
                    <a:cubicBezTo>
                      <a:pt x="40" y="203"/>
                      <a:pt x="78" y="206"/>
                      <a:pt x="117" y="210"/>
                    </a:cubicBezTo>
                    <a:cubicBezTo>
                      <a:pt x="155" y="208"/>
                      <a:pt x="140" y="208"/>
                      <a:pt x="163" y="2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8" name="Freeform 73"/>
              <p:cNvSpPr>
                <a:spLocks/>
              </p:cNvSpPr>
              <p:nvPr/>
            </p:nvSpPr>
            <p:spPr bwMode="auto">
              <a:xfrm>
                <a:off x="4509" y="1934"/>
                <a:ext cx="192" cy="100"/>
              </a:xfrm>
              <a:custGeom>
                <a:avLst/>
                <a:gdLst>
                  <a:gd name="T0" fmla="*/ 39 w 192"/>
                  <a:gd name="T1" fmla="*/ 0 h 210"/>
                  <a:gd name="T2" fmla="*/ 169 w 192"/>
                  <a:gd name="T3" fmla="*/ 6 h 210"/>
                  <a:gd name="T4" fmla="*/ 121 w 192"/>
                  <a:gd name="T5" fmla="*/ 14 h 210"/>
                  <a:gd name="T6" fmla="*/ 47 w 192"/>
                  <a:gd name="T7" fmla="*/ 26 h 210"/>
                  <a:gd name="T8" fmla="*/ 165 w 192"/>
                  <a:gd name="T9" fmla="*/ 24 h 210"/>
                  <a:gd name="T10" fmla="*/ 145 w 192"/>
                  <a:gd name="T11" fmla="*/ 28 h 210"/>
                  <a:gd name="T12" fmla="*/ 127 w 192"/>
                  <a:gd name="T13" fmla="*/ 32 h 210"/>
                  <a:gd name="T14" fmla="*/ 69 w 192"/>
                  <a:gd name="T15" fmla="*/ 40 h 210"/>
                  <a:gd name="T16" fmla="*/ 105 w 192"/>
                  <a:gd name="T17" fmla="*/ 50 h 210"/>
                  <a:gd name="T18" fmla="*/ 139 w 192"/>
                  <a:gd name="T19" fmla="*/ 44 h 210"/>
                  <a:gd name="T20" fmla="*/ 151 w 192"/>
                  <a:gd name="T21" fmla="*/ 40 h 210"/>
                  <a:gd name="T22" fmla="*/ 187 w 192"/>
                  <a:gd name="T23" fmla="*/ 42 h 210"/>
                  <a:gd name="T24" fmla="*/ 171 w 192"/>
                  <a:gd name="T25" fmla="*/ 44 h 210"/>
                  <a:gd name="T26" fmla="*/ 139 w 192"/>
                  <a:gd name="T27" fmla="*/ 54 h 210"/>
                  <a:gd name="T28" fmla="*/ 35 w 192"/>
                  <a:gd name="T29" fmla="*/ 74 h 210"/>
                  <a:gd name="T30" fmla="*/ 121 w 192"/>
                  <a:gd name="T31" fmla="*/ 70 h 210"/>
                  <a:gd name="T32" fmla="*/ 161 w 192"/>
                  <a:gd name="T33" fmla="*/ 60 h 210"/>
                  <a:gd name="T34" fmla="*/ 141 w 192"/>
                  <a:gd name="T35" fmla="*/ 64 h 210"/>
                  <a:gd name="T36" fmla="*/ 97 w 192"/>
                  <a:gd name="T37" fmla="*/ 72 h 210"/>
                  <a:gd name="T38" fmla="*/ 55 w 192"/>
                  <a:gd name="T39" fmla="*/ 86 h 210"/>
                  <a:gd name="T40" fmla="*/ 91 w 192"/>
                  <a:gd name="T41" fmla="*/ 96 h 210"/>
                  <a:gd name="T42" fmla="*/ 187 w 192"/>
                  <a:gd name="T43" fmla="*/ 86 h 210"/>
                  <a:gd name="T44" fmla="*/ 37 w 192"/>
                  <a:gd name="T45" fmla="*/ 108 h 210"/>
                  <a:gd name="T46" fmla="*/ 37 w 192"/>
                  <a:gd name="T47" fmla="*/ 116 h 210"/>
                  <a:gd name="T48" fmla="*/ 135 w 192"/>
                  <a:gd name="T49" fmla="*/ 102 h 210"/>
                  <a:gd name="T50" fmla="*/ 179 w 192"/>
                  <a:gd name="T51" fmla="*/ 104 h 210"/>
                  <a:gd name="T52" fmla="*/ 163 w 192"/>
                  <a:gd name="T53" fmla="*/ 112 h 210"/>
                  <a:gd name="T54" fmla="*/ 131 w 192"/>
                  <a:gd name="T55" fmla="*/ 120 h 210"/>
                  <a:gd name="T56" fmla="*/ 91 w 192"/>
                  <a:gd name="T57" fmla="*/ 134 h 210"/>
                  <a:gd name="T58" fmla="*/ 83 w 192"/>
                  <a:gd name="T59" fmla="*/ 138 h 210"/>
                  <a:gd name="T60" fmla="*/ 73 w 192"/>
                  <a:gd name="T61" fmla="*/ 140 h 210"/>
                  <a:gd name="T62" fmla="*/ 137 w 192"/>
                  <a:gd name="T63" fmla="*/ 140 h 210"/>
                  <a:gd name="T64" fmla="*/ 163 w 192"/>
                  <a:gd name="T65" fmla="*/ 134 h 210"/>
                  <a:gd name="T66" fmla="*/ 155 w 192"/>
                  <a:gd name="T67" fmla="*/ 138 h 210"/>
                  <a:gd name="T68" fmla="*/ 145 w 192"/>
                  <a:gd name="T69" fmla="*/ 144 h 210"/>
                  <a:gd name="T70" fmla="*/ 101 w 192"/>
                  <a:gd name="T71" fmla="*/ 158 h 210"/>
                  <a:gd name="T72" fmla="*/ 59 w 192"/>
                  <a:gd name="T73" fmla="*/ 160 h 210"/>
                  <a:gd name="T74" fmla="*/ 143 w 192"/>
                  <a:gd name="T75" fmla="*/ 164 h 210"/>
                  <a:gd name="T76" fmla="*/ 135 w 192"/>
                  <a:gd name="T77" fmla="*/ 166 h 210"/>
                  <a:gd name="T78" fmla="*/ 123 w 192"/>
                  <a:gd name="T79" fmla="*/ 168 h 210"/>
                  <a:gd name="T80" fmla="*/ 95 w 192"/>
                  <a:gd name="T81" fmla="*/ 172 h 210"/>
                  <a:gd name="T82" fmla="*/ 37 w 192"/>
                  <a:gd name="T83" fmla="*/ 178 h 210"/>
                  <a:gd name="T84" fmla="*/ 39 w 192"/>
                  <a:gd name="T85" fmla="*/ 196 h 210"/>
                  <a:gd name="T86" fmla="*/ 159 w 192"/>
                  <a:gd name="T87" fmla="*/ 198 h 210"/>
                  <a:gd name="T88" fmla="*/ 137 w 192"/>
                  <a:gd name="T89" fmla="*/ 200 h 210"/>
                  <a:gd name="T90" fmla="*/ 117 w 192"/>
                  <a:gd name="T91" fmla="*/ 210 h 210"/>
                  <a:gd name="T92" fmla="*/ 163 w 192"/>
                  <a:gd name="T93" fmla="*/ 208 h 21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92"/>
                  <a:gd name="T142" fmla="*/ 0 h 210"/>
                  <a:gd name="T143" fmla="*/ 192 w 192"/>
                  <a:gd name="T144" fmla="*/ 210 h 21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92" h="210">
                    <a:moveTo>
                      <a:pt x="39" y="0"/>
                    </a:moveTo>
                    <a:cubicBezTo>
                      <a:pt x="82" y="1"/>
                      <a:pt x="126" y="1"/>
                      <a:pt x="169" y="6"/>
                    </a:cubicBezTo>
                    <a:cubicBezTo>
                      <a:pt x="156" y="15"/>
                      <a:pt x="136" y="13"/>
                      <a:pt x="121" y="14"/>
                    </a:cubicBezTo>
                    <a:cubicBezTo>
                      <a:pt x="97" y="19"/>
                      <a:pt x="71" y="20"/>
                      <a:pt x="47" y="26"/>
                    </a:cubicBezTo>
                    <a:cubicBezTo>
                      <a:pt x="84" y="2"/>
                      <a:pt x="58" y="17"/>
                      <a:pt x="165" y="24"/>
                    </a:cubicBezTo>
                    <a:cubicBezTo>
                      <a:pt x="172" y="24"/>
                      <a:pt x="152" y="27"/>
                      <a:pt x="145" y="28"/>
                    </a:cubicBezTo>
                    <a:cubicBezTo>
                      <a:pt x="139" y="29"/>
                      <a:pt x="133" y="31"/>
                      <a:pt x="127" y="32"/>
                    </a:cubicBezTo>
                    <a:cubicBezTo>
                      <a:pt x="108" y="35"/>
                      <a:pt x="88" y="37"/>
                      <a:pt x="69" y="40"/>
                    </a:cubicBezTo>
                    <a:cubicBezTo>
                      <a:pt x="27" y="56"/>
                      <a:pt x="0" y="56"/>
                      <a:pt x="105" y="50"/>
                    </a:cubicBezTo>
                    <a:cubicBezTo>
                      <a:pt x="116" y="48"/>
                      <a:pt x="128" y="47"/>
                      <a:pt x="139" y="44"/>
                    </a:cubicBezTo>
                    <a:cubicBezTo>
                      <a:pt x="143" y="43"/>
                      <a:pt x="151" y="40"/>
                      <a:pt x="151" y="40"/>
                    </a:cubicBezTo>
                    <a:cubicBezTo>
                      <a:pt x="163" y="41"/>
                      <a:pt x="175" y="40"/>
                      <a:pt x="187" y="42"/>
                    </a:cubicBezTo>
                    <a:cubicBezTo>
                      <a:pt x="192" y="43"/>
                      <a:pt x="176" y="43"/>
                      <a:pt x="171" y="44"/>
                    </a:cubicBezTo>
                    <a:cubicBezTo>
                      <a:pt x="159" y="47"/>
                      <a:pt x="155" y="51"/>
                      <a:pt x="139" y="54"/>
                    </a:cubicBezTo>
                    <a:cubicBezTo>
                      <a:pt x="105" y="60"/>
                      <a:pt x="68" y="63"/>
                      <a:pt x="35" y="74"/>
                    </a:cubicBezTo>
                    <a:cubicBezTo>
                      <a:pt x="60" y="82"/>
                      <a:pt x="94" y="73"/>
                      <a:pt x="121" y="70"/>
                    </a:cubicBezTo>
                    <a:cubicBezTo>
                      <a:pt x="134" y="66"/>
                      <a:pt x="148" y="64"/>
                      <a:pt x="161" y="60"/>
                    </a:cubicBezTo>
                    <a:cubicBezTo>
                      <a:pt x="184" y="65"/>
                      <a:pt x="166" y="60"/>
                      <a:pt x="141" y="64"/>
                    </a:cubicBezTo>
                    <a:cubicBezTo>
                      <a:pt x="122" y="67"/>
                      <a:pt x="125" y="70"/>
                      <a:pt x="97" y="72"/>
                    </a:cubicBezTo>
                    <a:cubicBezTo>
                      <a:pt x="82" y="75"/>
                      <a:pt x="70" y="82"/>
                      <a:pt x="55" y="86"/>
                    </a:cubicBezTo>
                    <a:cubicBezTo>
                      <a:pt x="63" y="98"/>
                      <a:pt x="77" y="95"/>
                      <a:pt x="91" y="96"/>
                    </a:cubicBezTo>
                    <a:cubicBezTo>
                      <a:pt x="123" y="94"/>
                      <a:pt x="154" y="88"/>
                      <a:pt x="187" y="86"/>
                    </a:cubicBezTo>
                    <a:cubicBezTo>
                      <a:pt x="136" y="99"/>
                      <a:pt x="90" y="106"/>
                      <a:pt x="37" y="108"/>
                    </a:cubicBezTo>
                    <a:cubicBezTo>
                      <a:pt x="33" y="109"/>
                      <a:pt x="20" y="110"/>
                      <a:pt x="37" y="116"/>
                    </a:cubicBezTo>
                    <a:cubicBezTo>
                      <a:pt x="80" y="115"/>
                      <a:pt x="95" y="110"/>
                      <a:pt x="135" y="102"/>
                    </a:cubicBezTo>
                    <a:cubicBezTo>
                      <a:pt x="150" y="103"/>
                      <a:pt x="165" y="101"/>
                      <a:pt x="179" y="104"/>
                    </a:cubicBezTo>
                    <a:cubicBezTo>
                      <a:pt x="185" y="105"/>
                      <a:pt x="169" y="110"/>
                      <a:pt x="163" y="112"/>
                    </a:cubicBezTo>
                    <a:cubicBezTo>
                      <a:pt x="138" y="119"/>
                      <a:pt x="165" y="113"/>
                      <a:pt x="131" y="120"/>
                    </a:cubicBezTo>
                    <a:cubicBezTo>
                      <a:pt x="118" y="126"/>
                      <a:pt x="105" y="132"/>
                      <a:pt x="91" y="134"/>
                    </a:cubicBezTo>
                    <a:cubicBezTo>
                      <a:pt x="88" y="135"/>
                      <a:pt x="86" y="137"/>
                      <a:pt x="83" y="138"/>
                    </a:cubicBezTo>
                    <a:cubicBezTo>
                      <a:pt x="80" y="139"/>
                      <a:pt x="76" y="139"/>
                      <a:pt x="73" y="140"/>
                    </a:cubicBezTo>
                    <a:cubicBezTo>
                      <a:pt x="52" y="145"/>
                      <a:pt x="116" y="141"/>
                      <a:pt x="137" y="140"/>
                    </a:cubicBezTo>
                    <a:cubicBezTo>
                      <a:pt x="155" y="137"/>
                      <a:pt x="147" y="139"/>
                      <a:pt x="163" y="134"/>
                    </a:cubicBezTo>
                    <a:cubicBezTo>
                      <a:pt x="166" y="133"/>
                      <a:pt x="158" y="137"/>
                      <a:pt x="155" y="138"/>
                    </a:cubicBezTo>
                    <a:cubicBezTo>
                      <a:pt x="152" y="140"/>
                      <a:pt x="149" y="143"/>
                      <a:pt x="145" y="144"/>
                    </a:cubicBezTo>
                    <a:cubicBezTo>
                      <a:pt x="137" y="147"/>
                      <a:pt x="111" y="157"/>
                      <a:pt x="101" y="158"/>
                    </a:cubicBezTo>
                    <a:cubicBezTo>
                      <a:pt x="87" y="160"/>
                      <a:pt x="73" y="159"/>
                      <a:pt x="59" y="160"/>
                    </a:cubicBezTo>
                    <a:cubicBezTo>
                      <a:pt x="11" y="167"/>
                      <a:pt x="53" y="160"/>
                      <a:pt x="143" y="164"/>
                    </a:cubicBezTo>
                    <a:cubicBezTo>
                      <a:pt x="146" y="164"/>
                      <a:pt x="138" y="165"/>
                      <a:pt x="135" y="166"/>
                    </a:cubicBezTo>
                    <a:cubicBezTo>
                      <a:pt x="131" y="167"/>
                      <a:pt x="127" y="167"/>
                      <a:pt x="123" y="168"/>
                    </a:cubicBezTo>
                    <a:cubicBezTo>
                      <a:pt x="114" y="169"/>
                      <a:pt x="104" y="171"/>
                      <a:pt x="95" y="172"/>
                    </a:cubicBezTo>
                    <a:cubicBezTo>
                      <a:pt x="75" y="175"/>
                      <a:pt x="58" y="177"/>
                      <a:pt x="37" y="178"/>
                    </a:cubicBezTo>
                    <a:cubicBezTo>
                      <a:pt x="25" y="184"/>
                      <a:pt x="21" y="195"/>
                      <a:pt x="39" y="196"/>
                    </a:cubicBezTo>
                    <a:cubicBezTo>
                      <a:pt x="79" y="197"/>
                      <a:pt x="119" y="197"/>
                      <a:pt x="159" y="198"/>
                    </a:cubicBezTo>
                    <a:cubicBezTo>
                      <a:pt x="144" y="203"/>
                      <a:pt x="151" y="203"/>
                      <a:pt x="137" y="200"/>
                    </a:cubicBezTo>
                    <a:cubicBezTo>
                      <a:pt x="40" y="203"/>
                      <a:pt x="78" y="206"/>
                      <a:pt x="117" y="210"/>
                    </a:cubicBezTo>
                    <a:cubicBezTo>
                      <a:pt x="155" y="208"/>
                      <a:pt x="140" y="208"/>
                      <a:pt x="163" y="2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55" name="Freeform 75"/>
            <p:cNvSpPr>
              <a:spLocks/>
            </p:cNvSpPr>
            <p:nvPr/>
          </p:nvSpPr>
          <p:spPr bwMode="auto">
            <a:xfrm rot="5738122" flipV="1">
              <a:off x="4796" y="1858"/>
              <a:ext cx="209" cy="92"/>
            </a:xfrm>
            <a:custGeom>
              <a:avLst/>
              <a:gdLst>
                <a:gd name="T0" fmla="*/ 39 w 192"/>
                <a:gd name="T1" fmla="*/ 0 h 210"/>
                <a:gd name="T2" fmla="*/ 169 w 192"/>
                <a:gd name="T3" fmla="*/ 6 h 210"/>
                <a:gd name="T4" fmla="*/ 121 w 192"/>
                <a:gd name="T5" fmla="*/ 14 h 210"/>
                <a:gd name="T6" fmla="*/ 47 w 192"/>
                <a:gd name="T7" fmla="*/ 26 h 210"/>
                <a:gd name="T8" fmla="*/ 165 w 192"/>
                <a:gd name="T9" fmla="*/ 24 h 210"/>
                <a:gd name="T10" fmla="*/ 145 w 192"/>
                <a:gd name="T11" fmla="*/ 28 h 210"/>
                <a:gd name="T12" fmla="*/ 127 w 192"/>
                <a:gd name="T13" fmla="*/ 32 h 210"/>
                <a:gd name="T14" fmla="*/ 69 w 192"/>
                <a:gd name="T15" fmla="*/ 40 h 210"/>
                <a:gd name="T16" fmla="*/ 105 w 192"/>
                <a:gd name="T17" fmla="*/ 50 h 210"/>
                <a:gd name="T18" fmla="*/ 139 w 192"/>
                <a:gd name="T19" fmla="*/ 44 h 210"/>
                <a:gd name="T20" fmla="*/ 151 w 192"/>
                <a:gd name="T21" fmla="*/ 40 h 210"/>
                <a:gd name="T22" fmla="*/ 187 w 192"/>
                <a:gd name="T23" fmla="*/ 42 h 210"/>
                <a:gd name="T24" fmla="*/ 171 w 192"/>
                <a:gd name="T25" fmla="*/ 44 h 210"/>
                <a:gd name="T26" fmla="*/ 139 w 192"/>
                <a:gd name="T27" fmla="*/ 54 h 210"/>
                <a:gd name="T28" fmla="*/ 35 w 192"/>
                <a:gd name="T29" fmla="*/ 74 h 210"/>
                <a:gd name="T30" fmla="*/ 121 w 192"/>
                <a:gd name="T31" fmla="*/ 70 h 210"/>
                <a:gd name="T32" fmla="*/ 161 w 192"/>
                <a:gd name="T33" fmla="*/ 60 h 210"/>
                <a:gd name="T34" fmla="*/ 141 w 192"/>
                <a:gd name="T35" fmla="*/ 64 h 210"/>
                <a:gd name="T36" fmla="*/ 97 w 192"/>
                <a:gd name="T37" fmla="*/ 72 h 210"/>
                <a:gd name="T38" fmla="*/ 55 w 192"/>
                <a:gd name="T39" fmla="*/ 86 h 210"/>
                <a:gd name="T40" fmla="*/ 91 w 192"/>
                <a:gd name="T41" fmla="*/ 96 h 210"/>
                <a:gd name="T42" fmla="*/ 187 w 192"/>
                <a:gd name="T43" fmla="*/ 86 h 210"/>
                <a:gd name="T44" fmla="*/ 37 w 192"/>
                <a:gd name="T45" fmla="*/ 108 h 210"/>
                <a:gd name="T46" fmla="*/ 37 w 192"/>
                <a:gd name="T47" fmla="*/ 116 h 210"/>
                <a:gd name="T48" fmla="*/ 135 w 192"/>
                <a:gd name="T49" fmla="*/ 102 h 210"/>
                <a:gd name="T50" fmla="*/ 179 w 192"/>
                <a:gd name="T51" fmla="*/ 104 h 210"/>
                <a:gd name="T52" fmla="*/ 163 w 192"/>
                <a:gd name="T53" fmla="*/ 112 h 210"/>
                <a:gd name="T54" fmla="*/ 131 w 192"/>
                <a:gd name="T55" fmla="*/ 120 h 210"/>
                <a:gd name="T56" fmla="*/ 91 w 192"/>
                <a:gd name="T57" fmla="*/ 134 h 210"/>
                <a:gd name="T58" fmla="*/ 83 w 192"/>
                <a:gd name="T59" fmla="*/ 138 h 210"/>
                <a:gd name="T60" fmla="*/ 73 w 192"/>
                <a:gd name="T61" fmla="*/ 140 h 210"/>
                <a:gd name="T62" fmla="*/ 137 w 192"/>
                <a:gd name="T63" fmla="*/ 140 h 210"/>
                <a:gd name="T64" fmla="*/ 163 w 192"/>
                <a:gd name="T65" fmla="*/ 134 h 210"/>
                <a:gd name="T66" fmla="*/ 155 w 192"/>
                <a:gd name="T67" fmla="*/ 138 h 210"/>
                <a:gd name="T68" fmla="*/ 145 w 192"/>
                <a:gd name="T69" fmla="*/ 144 h 210"/>
                <a:gd name="T70" fmla="*/ 101 w 192"/>
                <a:gd name="T71" fmla="*/ 158 h 210"/>
                <a:gd name="T72" fmla="*/ 59 w 192"/>
                <a:gd name="T73" fmla="*/ 160 h 210"/>
                <a:gd name="T74" fmla="*/ 143 w 192"/>
                <a:gd name="T75" fmla="*/ 164 h 210"/>
                <a:gd name="T76" fmla="*/ 135 w 192"/>
                <a:gd name="T77" fmla="*/ 166 h 210"/>
                <a:gd name="T78" fmla="*/ 123 w 192"/>
                <a:gd name="T79" fmla="*/ 168 h 210"/>
                <a:gd name="T80" fmla="*/ 95 w 192"/>
                <a:gd name="T81" fmla="*/ 172 h 210"/>
                <a:gd name="T82" fmla="*/ 37 w 192"/>
                <a:gd name="T83" fmla="*/ 178 h 210"/>
                <a:gd name="T84" fmla="*/ 39 w 192"/>
                <a:gd name="T85" fmla="*/ 196 h 210"/>
                <a:gd name="T86" fmla="*/ 159 w 192"/>
                <a:gd name="T87" fmla="*/ 198 h 210"/>
                <a:gd name="T88" fmla="*/ 137 w 192"/>
                <a:gd name="T89" fmla="*/ 200 h 210"/>
                <a:gd name="T90" fmla="*/ 117 w 192"/>
                <a:gd name="T91" fmla="*/ 210 h 210"/>
                <a:gd name="T92" fmla="*/ 163 w 192"/>
                <a:gd name="T93" fmla="*/ 208 h 2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2"/>
                <a:gd name="T142" fmla="*/ 0 h 210"/>
                <a:gd name="T143" fmla="*/ 192 w 192"/>
                <a:gd name="T144" fmla="*/ 210 h 2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2" h="210">
                  <a:moveTo>
                    <a:pt x="39" y="0"/>
                  </a:moveTo>
                  <a:cubicBezTo>
                    <a:pt x="82" y="1"/>
                    <a:pt x="126" y="1"/>
                    <a:pt x="169" y="6"/>
                  </a:cubicBezTo>
                  <a:cubicBezTo>
                    <a:pt x="156" y="15"/>
                    <a:pt x="136" y="13"/>
                    <a:pt x="121" y="14"/>
                  </a:cubicBezTo>
                  <a:cubicBezTo>
                    <a:pt x="97" y="19"/>
                    <a:pt x="71" y="20"/>
                    <a:pt x="47" y="26"/>
                  </a:cubicBezTo>
                  <a:cubicBezTo>
                    <a:pt x="84" y="2"/>
                    <a:pt x="58" y="17"/>
                    <a:pt x="165" y="24"/>
                  </a:cubicBezTo>
                  <a:cubicBezTo>
                    <a:pt x="172" y="24"/>
                    <a:pt x="152" y="27"/>
                    <a:pt x="145" y="28"/>
                  </a:cubicBezTo>
                  <a:cubicBezTo>
                    <a:pt x="139" y="29"/>
                    <a:pt x="133" y="31"/>
                    <a:pt x="127" y="32"/>
                  </a:cubicBezTo>
                  <a:cubicBezTo>
                    <a:pt x="108" y="35"/>
                    <a:pt x="88" y="37"/>
                    <a:pt x="69" y="40"/>
                  </a:cubicBezTo>
                  <a:cubicBezTo>
                    <a:pt x="27" y="56"/>
                    <a:pt x="0" y="56"/>
                    <a:pt x="105" y="50"/>
                  </a:cubicBezTo>
                  <a:cubicBezTo>
                    <a:pt x="116" y="48"/>
                    <a:pt x="128" y="47"/>
                    <a:pt x="139" y="44"/>
                  </a:cubicBezTo>
                  <a:cubicBezTo>
                    <a:pt x="143" y="43"/>
                    <a:pt x="151" y="40"/>
                    <a:pt x="151" y="40"/>
                  </a:cubicBezTo>
                  <a:cubicBezTo>
                    <a:pt x="163" y="41"/>
                    <a:pt x="175" y="40"/>
                    <a:pt x="187" y="42"/>
                  </a:cubicBezTo>
                  <a:cubicBezTo>
                    <a:pt x="192" y="43"/>
                    <a:pt x="176" y="43"/>
                    <a:pt x="171" y="44"/>
                  </a:cubicBezTo>
                  <a:cubicBezTo>
                    <a:pt x="159" y="47"/>
                    <a:pt x="155" y="51"/>
                    <a:pt x="139" y="54"/>
                  </a:cubicBezTo>
                  <a:cubicBezTo>
                    <a:pt x="105" y="60"/>
                    <a:pt x="68" y="63"/>
                    <a:pt x="35" y="74"/>
                  </a:cubicBezTo>
                  <a:cubicBezTo>
                    <a:pt x="60" y="82"/>
                    <a:pt x="94" y="73"/>
                    <a:pt x="121" y="70"/>
                  </a:cubicBezTo>
                  <a:cubicBezTo>
                    <a:pt x="134" y="66"/>
                    <a:pt x="148" y="64"/>
                    <a:pt x="161" y="60"/>
                  </a:cubicBezTo>
                  <a:cubicBezTo>
                    <a:pt x="184" y="65"/>
                    <a:pt x="166" y="60"/>
                    <a:pt x="141" y="64"/>
                  </a:cubicBezTo>
                  <a:cubicBezTo>
                    <a:pt x="122" y="67"/>
                    <a:pt x="125" y="70"/>
                    <a:pt x="97" y="72"/>
                  </a:cubicBezTo>
                  <a:cubicBezTo>
                    <a:pt x="82" y="75"/>
                    <a:pt x="70" y="82"/>
                    <a:pt x="55" y="86"/>
                  </a:cubicBezTo>
                  <a:cubicBezTo>
                    <a:pt x="63" y="98"/>
                    <a:pt x="77" y="95"/>
                    <a:pt x="91" y="96"/>
                  </a:cubicBezTo>
                  <a:cubicBezTo>
                    <a:pt x="123" y="94"/>
                    <a:pt x="154" y="88"/>
                    <a:pt x="187" y="86"/>
                  </a:cubicBezTo>
                  <a:cubicBezTo>
                    <a:pt x="136" y="99"/>
                    <a:pt x="90" y="106"/>
                    <a:pt x="37" y="108"/>
                  </a:cubicBezTo>
                  <a:cubicBezTo>
                    <a:pt x="33" y="109"/>
                    <a:pt x="20" y="110"/>
                    <a:pt x="37" y="116"/>
                  </a:cubicBezTo>
                  <a:cubicBezTo>
                    <a:pt x="80" y="115"/>
                    <a:pt x="95" y="110"/>
                    <a:pt x="135" y="102"/>
                  </a:cubicBezTo>
                  <a:cubicBezTo>
                    <a:pt x="150" y="103"/>
                    <a:pt x="165" y="101"/>
                    <a:pt x="179" y="104"/>
                  </a:cubicBezTo>
                  <a:cubicBezTo>
                    <a:pt x="185" y="105"/>
                    <a:pt x="169" y="110"/>
                    <a:pt x="163" y="112"/>
                  </a:cubicBezTo>
                  <a:cubicBezTo>
                    <a:pt x="138" y="119"/>
                    <a:pt x="165" y="113"/>
                    <a:pt x="131" y="120"/>
                  </a:cubicBezTo>
                  <a:cubicBezTo>
                    <a:pt x="118" y="126"/>
                    <a:pt x="105" y="132"/>
                    <a:pt x="91" y="134"/>
                  </a:cubicBezTo>
                  <a:cubicBezTo>
                    <a:pt x="88" y="135"/>
                    <a:pt x="86" y="137"/>
                    <a:pt x="83" y="138"/>
                  </a:cubicBezTo>
                  <a:cubicBezTo>
                    <a:pt x="80" y="139"/>
                    <a:pt x="76" y="139"/>
                    <a:pt x="73" y="140"/>
                  </a:cubicBezTo>
                  <a:cubicBezTo>
                    <a:pt x="52" y="145"/>
                    <a:pt x="116" y="141"/>
                    <a:pt x="137" y="140"/>
                  </a:cubicBezTo>
                  <a:cubicBezTo>
                    <a:pt x="155" y="137"/>
                    <a:pt x="147" y="139"/>
                    <a:pt x="163" y="134"/>
                  </a:cubicBezTo>
                  <a:cubicBezTo>
                    <a:pt x="166" y="133"/>
                    <a:pt x="158" y="137"/>
                    <a:pt x="155" y="138"/>
                  </a:cubicBezTo>
                  <a:cubicBezTo>
                    <a:pt x="152" y="140"/>
                    <a:pt x="149" y="143"/>
                    <a:pt x="145" y="144"/>
                  </a:cubicBezTo>
                  <a:cubicBezTo>
                    <a:pt x="137" y="147"/>
                    <a:pt x="111" y="157"/>
                    <a:pt x="101" y="158"/>
                  </a:cubicBezTo>
                  <a:cubicBezTo>
                    <a:pt x="87" y="160"/>
                    <a:pt x="73" y="159"/>
                    <a:pt x="59" y="160"/>
                  </a:cubicBezTo>
                  <a:cubicBezTo>
                    <a:pt x="11" y="167"/>
                    <a:pt x="53" y="160"/>
                    <a:pt x="143" y="164"/>
                  </a:cubicBezTo>
                  <a:cubicBezTo>
                    <a:pt x="146" y="164"/>
                    <a:pt x="138" y="165"/>
                    <a:pt x="135" y="166"/>
                  </a:cubicBezTo>
                  <a:cubicBezTo>
                    <a:pt x="131" y="167"/>
                    <a:pt x="127" y="167"/>
                    <a:pt x="123" y="168"/>
                  </a:cubicBezTo>
                  <a:cubicBezTo>
                    <a:pt x="114" y="169"/>
                    <a:pt x="104" y="171"/>
                    <a:pt x="95" y="172"/>
                  </a:cubicBezTo>
                  <a:cubicBezTo>
                    <a:pt x="75" y="175"/>
                    <a:pt x="58" y="177"/>
                    <a:pt x="37" y="178"/>
                  </a:cubicBezTo>
                  <a:cubicBezTo>
                    <a:pt x="25" y="184"/>
                    <a:pt x="21" y="195"/>
                    <a:pt x="39" y="196"/>
                  </a:cubicBezTo>
                  <a:cubicBezTo>
                    <a:pt x="79" y="197"/>
                    <a:pt x="119" y="197"/>
                    <a:pt x="159" y="198"/>
                  </a:cubicBezTo>
                  <a:cubicBezTo>
                    <a:pt x="144" y="203"/>
                    <a:pt x="151" y="203"/>
                    <a:pt x="137" y="200"/>
                  </a:cubicBezTo>
                  <a:cubicBezTo>
                    <a:pt x="40" y="203"/>
                    <a:pt x="78" y="206"/>
                    <a:pt x="117" y="210"/>
                  </a:cubicBezTo>
                  <a:cubicBezTo>
                    <a:pt x="155" y="208"/>
                    <a:pt x="140" y="208"/>
                    <a:pt x="163" y="20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6" name="Freeform 78"/>
            <p:cNvSpPr>
              <a:spLocks/>
            </p:cNvSpPr>
            <p:nvPr/>
          </p:nvSpPr>
          <p:spPr bwMode="auto">
            <a:xfrm>
              <a:off x="4460" y="1858"/>
              <a:ext cx="34" cy="123"/>
            </a:xfrm>
            <a:custGeom>
              <a:avLst/>
              <a:gdLst>
                <a:gd name="T0" fmla="*/ 0 w 28"/>
                <a:gd name="T1" fmla="*/ 66 h 123"/>
                <a:gd name="T2" fmla="*/ 6 w 28"/>
                <a:gd name="T3" fmla="*/ 86 h 123"/>
                <a:gd name="T4" fmla="*/ 6 w 28"/>
                <a:gd name="T5" fmla="*/ 18 h 123"/>
                <a:gd name="T6" fmla="*/ 22 w 28"/>
                <a:gd name="T7" fmla="*/ 76 h 123"/>
                <a:gd name="T8" fmla="*/ 14 w 28"/>
                <a:gd name="T9" fmla="*/ 100 h 123"/>
                <a:gd name="T10" fmla="*/ 20 w 28"/>
                <a:gd name="T11" fmla="*/ 72 h 123"/>
                <a:gd name="T12" fmla="*/ 22 w 28"/>
                <a:gd name="T13" fmla="*/ 10 h 123"/>
                <a:gd name="T14" fmla="*/ 24 w 28"/>
                <a:gd name="T15" fmla="*/ 4 h 123"/>
                <a:gd name="T16" fmla="*/ 14 w 28"/>
                <a:gd name="T17" fmla="*/ 52 h 123"/>
                <a:gd name="T18" fmla="*/ 14 w 28"/>
                <a:gd name="T19" fmla="*/ 100 h 123"/>
                <a:gd name="T20" fmla="*/ 18 w 28"/>
                <a:gd name="T21" fmla="*/ 94 h 123"/>
                <a:gd name="T22" fmla="*/ 24 w 28"/>
                <a:gd name="T23" fmla="*/ 78 h 123"/>
                <a:gd name="T24" fmla="*/ 28 w 28"/>
                <a:gd name="T25" fmla="*/ 0 h 1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123"/>
                <a:gd name="T41" fmla="*/ 28 w 28"/>
                <a:gd name="T42" fmla="*/ 123 h 1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123">
                  <a:moveTo>
                    <a:pt x="0" y="66"/>
                  </a:moveTo>
                  <a:cubicBezTo>
                    <a:pt x="2" y="75"/>
                    <a:pt x="1" y="113"/>
                    <a:pt x="6" y="86"/>
                  </a:cubicBezTo>
                  <a:cubicBezTo>
                    <a:pt x="8" y="61"/>
                    <a:pt x="14" y="41"/>
                    <a:pt x="6" y="18"/>
                  </a:cubicBezTo>
                  <a:cubicBezTo>
                    <a:pt x="21" y="13"/>
                    <a:pt x="19" y="61"/>
                    <a:pt x="22" y="76"/>
                  </a:cubicBezTo>
                  <a:cubicBezTo>
                    <a:pt x="20" y="113"/>
                    <a:pt x="22" y="123"/>
                    <a:pt x="14" y="100"/>
                  </a:cubicBezTo>
                  <a:cubicBezTo>
                    <a:pt x="16" y="90"/>
                    <a:pt x="19" y="82"/>
                    <a:pt x="20" y="72"/>
                  </a:cubicBezTo>
                  <a:cubicBezTo>
                    <a:pt x="21" y="51"/>
                    <a:pt x="21" y="31"/>
                    <a:pt x="22" y="10"/>
                  </a:cubicBezTo>
                  <a:cubicBezTo>
                    <a:pt x="22" y="8"/>
                    <a:pt x="24" y="2"/>
                    <a:pt x="24" y="4"/>
                  </a:cubicBezTo>
                  <a:cubicBezTo>
                    <a:pt x="24" y="21"/>
                    <a:pt x="17" y="36"/>
                    <a:pt x="14" y="52"/>
                  </a:cubicBezTo>
                  <a:cubicBezTo>
                    <a:pt x="13" y="67"/>
                    <a:pt x="10" y="86"/>
                    <a:pt x="14" y="100"/>
                  </a:cubicBezTo>
                  <a:cubicBezTo>
                    <a:pt x="15" y="102"/>
                    <a:pt x="17" y="96"/>
                    <a:pt x="18" y="94"/>
                  </a:cubicBezTo>
                  <a:cubicBezTo>
                    <a:pt x="21" y="89"/>
                    <a:pt x="22" y="83"/>
                    <a:pt x="24" y="78"/>
                  </a:cubicBezTo>
                  <a:cubicBezTo>
                    <a:pt x="24" y="68"/>
                    <a:pt x="15" y="13"/>
                    <a:pt x="28" y="0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52" name="Freeform 80"/>
          <p:cNvSpPr>
            <a:spLocks/>
          </p:cNvSpPr>
          <p:nvPr/>
        </p:nvSpPr>
        <p:spPr bwMode="auto">
          <a:xfrm>
            <a:off x="6962775" y="3368675"/>
            <a:ext cx="185738" cy="422275"/>
          </a:xfrm>
          <a:custGeom>
            <a:avLst/>
            <a:gdLst>
              <a:gd name="T0" fmla="*/ 0 w 117"/>
              <a:gd name="T1" fmla="*/ 4 h 266"/>
              <a:gd name="T2" fmla="*/ 102 w 117"/>
              <a:gd name="T3" fmla="*/ 20 h 266"/>
              <a:gd name="T4" fmla="*/ 90 w 117"/>
              <a:gd name="T5" fmla="*/ 258 h 266"/>
              <a:gd name="T6" fmla="*/ 4 w 117"/>
              <a:gd name="T7" fmla="*/ 258 h 266"/>
              <a:gd name="T8" fmla="*/ 0 60000 65536"/>
              <a:gd name="T9" fmla="*/ 0 60000 65536"/>
              <a:gd name="T10" fmla="*/ 0 60000 65536"/>
              <a:gd name="T11" fmla="*/ 0 60000 65536"/>
              <a:gd name="T12" fmla="*/ 0 w 117"/>
              <a:gd name="T13" fmla="*/ 0 h 266"/>
              <a:gd name="T14" fmla="*/ 117 w 117"/>
              <a:gd name="T15" fmla="*/ 266 h 2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" h="266">
                <a:moveTo>
                  <a:pt x="0" y="4"/>
                </a:moveTo>
                <a:cubicBezTo>
                  <a:pt x="17" y="7"/>
                  <a:pt x="90" y="0"/>
                  <a:pt x="102" y="20"/>
                </a:cubicBezTo>
                <a:cubicBezTo>
                  <a:pt x="117" y="62"/>
                  <a:pt x="108" y="250"/>
                  <a:pt x="90" y="258"/>
                </a:cubicBezTo>
                <a:cubicBezTo>
                  <a:pt x="72" y="266"/>
                  <a:pt x="22" y="258"/>
                  <a:pt x="4" y="25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3" name="Freeform 81"/>
          <p:cNvSpPr>
            <a:spLocks/>
          </p:cNvSpPr>
          <p:nvPr/>
        </p:nvSpPr>
        <p:spPr bwMode="auto">
          <a:xfrm>
            <a:off x="6786563" y="3363913"/>
            <a:ext cx="185737" cy="415925"/>
          </a:xfrm>
          <a:custGeom>
            <a:avLst/>
            <a:gdLst>
              <a:gd name="T0" fmla="*/ 117 w 117"/>
              <a:gd name="T1" fmla="*/ 262 h 262"/>
              <a:gd name="T2" fmla="*/ 15 w 117"/>
              <a:gd name="T3" fmla="*/ 239 h 262"/>
              <a:gd name="T4" fmla="*/ 27 w 117"/>
              <a:gd name="T5" fmla="*/ 8 h 262"/>
              <a:gd name="T6" fmla="*/ 113 w 117"/>
              <a:gd name="T7" fmla="*/ 8 h 262"/>
              <a:gd name="T8" fmla="*/ 0 60000 65536"/>
              <a:gd name="T9" fmla="*/ 0 60000 65536"/>
              <a:gd name="T10" fmla="*/ 0 60000 65536"/>
              <a:gd name="T11" fmla="*/ 0 60000 65536"/>
              <a:gd name="T12" fmla="*/ 0 w 117"/>
              <a:gd name="T13" fmla="*/ 0 h 262"/>
              <a:gd name="T14" fmla="*/ 117 w 117"/>
              <a:gd name="T15" fmla="*/ 262 h 2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" h="262">
                <a:moveTo>
                  <a:pt x="117" y="262"/>
                </a:moveTo>
                <a:cubicBezTo>
                  <a:pt x="100" y="258"/>
                  <a:pt x="27" y="259"/>
                  <a:pt x="15" y="239"/>
                </a:cubicBezTo>
                <a:cubicBezTo>
                  <a:pt x="0" y="197"/>
                  <a:pt x="9" y="16"/>
                  <a:pt x="27" y="8"/>
                </a:cubicBezTo>
                <a:cubicBezTo>
                  <a:pt x="45" y="0"/>
                  <a:pt x="95" y="8"/>
                  <a:pt x="113" y="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" name="Freeform 82"/>
          <p:cNvSpPr>
            <a:spLocks/>
          </p:cNvSpPr>
          <p:nvPr/>
        </p:nvSpPr>
        <p:spPr bwMode="auto">
          <a:xfrm>
            <a:off x="6743700" y="3228975"/>
            <a:ext cx="206375" cy="584200"/>
          </a:xfrm>
          <a:custGeom>
            <a:avLst/>
            <a:gdLst>
              <a:gd name="T0" fmla="*/ 130 w 130"/>
              <a:gd name="T1" fmla="*/ 0 h 368"/>
              <a:gd name="T2" fmla="*/ 14 w 130"/>
              <a:gd name="T3" fmla="*/ 98 h 368"/>
              <a:gd name="T4" fmla="*/ 8 w 130"/>
              <a:gd name="T5" fmla="*/ 344 h 368"/>
              <a:gd name="T6" fmla="*/ 110 w 130"/>
              <a:gd name="T7" fmla="*/ 368 h 368"/>
              <a:gd name="T8" fmla="*/ 0 60000 65536"/>
              <a:gd name="T9" fmla="*/ 0 60000 65536"/>
              <a:gd name="T10" fmla="*/ 0 60000 65536"/>
              <a:gd name="T11" fmla="*/ 0 60000 65536"/>
              <a:gd name="T12" fmla="*/ 0 w 130"/>
              <a:gd name="T13" fmla="*/ 0 h 368"/>
              <a:gd name="T14" fmla="*/ 130 w 130"/>
              <a:gd name="T15" fmla="*/ 368 h 3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0" h="368">
                <a:moveTo>
                  <a:pt x="130" y="0"/>
                </a:moveTo>
                <a:cubicBezTo>
                  <a:pt x="111" y="16"/>
                  <a:pt x="28" y="66"/>
                  <a:pt x="14" y="98"/>
                </a:cubicBezTo>
                <a:cubicBezTo>
                  <a:pt x="0" y="130"/>
                  <a:pt x="0" y="332"/>
                  <a:pt x="8" y="344"/>
                </a:cubicBezTo>
                <a:cubicBezTo>
                  <a:pt x="16" y="356"/>
                  <a:pt x="89" y="363"/>
                  <a:pt x="110" y="3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" name="Freeform 83"/>
          <p:cNvSpPr>
            <a:spLocks/>
          </p:cNvSpPr>
          <p:nvPr/>
        </p:nvSpPr>
        <p:spPr bwMode="auto">
          <a:xfrm>
            <a:off x="7886700" y="2825750"/>
            <a:ext cx="711200" cy="425450"/>
          </a:xfrm>
          <a:custGeom>
            <a:avLst/>
            <a:gdLst>
              <a:gd name="T0" fmla="*/ 0 w 448"/>
              <a:gd name="T1" fmla="*/ 268 h 268"/>
              <a:gd name="T2" fmla="*/ 60 w 448"/>
              <a:gd name="T3" fmla="*/ 48 h 268"/>
              <a:gd name="T4" fmla="*/ 392 w 448"/>
              <a:gd name="T5" fmla="*/ 12 h 268"/>
              <a:gd name="T6" fmla="*/ 448 w 448"/>
              <a:gd name="T7" fmla="*/ 194 h 268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268"/>
              <a:gd name="T14" fmla="*/ 448 w 448"/>
              <a:gd name="T15" fmla="*/ 268 h 2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268">
                <a:moveTo>
                  <a:pt x="0" y="268"/>
                </a:moveTo>
                <a:cubicBezTo>
                  <a:pt x="10" y="231"/>
                  <a:pt x="34" y="78"/>
                  <a:pt x="60" y="48"/>
                </a:cubicBezTo>
                <a:cubicBezTo>
                  <a:pt x="125" y="5"/>
                  <a:pt x="364" y="0"/>
                  <a:pt x="392" y="12"/>
                </a:cubicBezTo>
                <a:cubicBezTo>
                  <a:pt x="420" y="24"/>
                  <a:pt x="436" y="156"/>
                  <a:pt x="448" y="19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6" name="Freeform 84"/>
          <p:cNvSpPr>
            <a:spLocks/>
          </p:cNvSpPr>
          <p:nvPr/>
        </p:nvSpPr>
        <p:spPr bwMode="auto">
          <a:xfrm>
            <a:off x="7893050" y="3136900"/>
            <a:ext cx="708025" cy="114300"/>
          </a:xfrm>
          <a:custGeom>
            <a:avLst/>
            <a:gdLst>
              <a:gd name="T0" fmla="*/ 0 w 446"/>
              <a:gd name="T1" fmla="*/ 72 h 72"/>
              <a:gd name="T2" fmla="*/ 210 w 446"/>
              <a:gd name="T3" fmla="*/ 48 h 72"/>
              <a:gd name="T4" fmla="*/ 346 w 446"/>
              <a:gd name="T5" fmla="*/ 26 h 72"/>
              <a:gd name="T6" fmla="*/ 446 w 446"/>
              <a:gd name="T7" fmla="*/ 0 h 72"/>
              <a:gd name="T8" fmla="*/ 0 60000 65536"/>
              <a:gd name="T9" fmla="*/ 0 60000 65536"/>
              <a:gd name="T10" fmla="*/ 0 60000 65536"/>
              <a:gd name="T11" fmla="*/ 0 60000 65536"/>
              <a:gd name="T12" fmla="*/ 0 w 446"/>
              <a:gd name="T13" fmla="*/ 0 h 72"/>
              <a:gd name="T14" fmla="*/ 446 w 446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6" h="72">
                <a:moveTo>
                  <a:pt x="0" y="72"/>
                </a:moveTo>
                <a:lnTo>
                  <a:pt x="210" y="48"/>
                </a:lnTo>
                <a:lnTo>
                  <a:pt x="346" y="26"/>
                </a:lnTo>
                <a:lnTo>
                  <a:pt x="44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128"/>
          <p:cNvGrpSpPr>
            <a:grpSpLocks/>
          </p:cNvGrpSpPr>
          <p:nvPr/>
        </p:nvGrpSpPr>
        <p:grpSpPr bwMode="auto">
          <a:xfrm>
            <a:off x="7967663" y="2924175"/>
            <a:ext cx="200025" cy="257175"/>
            <a:chOff x="5019" y="1842"/>
            <a:chExt cx="126" cy="162"/>
          </a:xfrm>
        </p:grpSpPr>
        <p:sp>
          <p:nvSpPr>
            <p:cNvPr id="4150" name="Freeform 63"/>
            <p:cNvSpPr>
              <a:spLocks/>
            </p:cNvSpPr>
            <p:nvPr/>
          </p:nvSpPr>
          <p:spPr bwMode="auto">
            <a:xfrm rot="-678596">
              <a:off x="5019" y="1842"/>
              <a:ext cx="114" cy="80"/>
            </a:xfrm>
            <a:custGeom>
              <a:avLst/>
              <a:gdLst>
                <a:gd name="T0" fmla="*/ 39 w 192"/>
                <a:gd name="T1" fmla="*/ 0 h 210"/>
                <a:gd name="T2" fmla="*/ 169 w 192"/>
                <a:gd name="T3" fmla="*/ 6 h 210"/>
                <a:gd name="T4" fmla="*/ 121 w 192"/>
                <a:gd name="T5" fmla="*/ 14 h 210"/>
                <a:gd name="T6" fmla="*/ 47 w 192"/>
                <a:gd name="T7" fmla="*/ 26 h 210"/>
                <a:gd name="T8" fmla="*/ 165 w 192"/>
                <a:gd name="T9" fmla="*/ 24 h 210"/>
                <a:gd name="T10" fmla="*/ 145 w 192"/>
                <a:gd name="T11" fmla="*/ 28 h 210"/>
                <a:gd name="T12" fmla="*/ 127 w 192"/>
                <a:gd name="T13" fmla="*/ 32 h 210"/>
                <a:gd name="T14" fmla="*/ 69 w 192"/>
                <a:gd name="T15" fmla="*/ 40 h 210"/>
                <a:gd name="T16" fmla="*/ 105 w 192"/>
                <a:gd name="T17" fmla="*/ 50 h 210"/>
                <a:gd name="T18" fmla="*/ 139 w 192"/>
                <a:gd name="T19" fmla="*/ 44 h 210"/>
                <a:gd name="T20" fmla="*/ 151 w 192"/>
                <a:gd name="T21" fmla="*/ 40 h 210"/>
                <a:gd name="T22" fmla="*/ 187 w 192"/>
                <a:gd name="T23" fmla="*/ 42 h 210"/>
                <a:gd name="T24" fmla="*/ 171 w 192"/>
                <a:gd name="T25" fmla="*/ 44 h 210"/>
                <a:gd name="T26" fmla="*/ 139 w 192"/>
                <a:gd name="T27" fmla="*/ 54 h 210"/>
                <a:gd name="T28" fmla="*/ 35 w 192"/>
                <a:gd name="T29" fmla="*/ 74 h 210"/>
                <a:gd name="T30" fmla="*/ 121 w 192"/>
                <a:gd name="T31" fmla="*/ 70 h 210"/>
                <a:gd name="T32" fmla="*/ 161 w 192"/>
                <a:gd name="T33" fmla="*/ 60 h 210"/>
                <a:gd name="T34" fmla="*/ 141 w 192"/>
                <a:gd name="T35" fmla="*/ 64 h 210"/>
                <a:gd name="T36" fmla="*/ 97 w 192"/>
                <a:gd name="T37" fmla="*/ 72 h 210"/>
                <a:gd name="T38" fmla="*/ 55 w 192"/>
                <a:gd name="T39" fmla="*/ 86 h 210"/>
                <a:gd name="T40" fmla="*/ 91 w 192"/>
                <a:gd name="T41" fmla="*/ 96 h 210"/>
                <a:gd name="T42" fmla="*/ 187 w 192"/>
                <a:gd name="T43" fmla="*/ 86 h 210"/>
                <a:gd name="T44" fmla="*/ 37 w 192"/>
                <a:gd name="T45" fmla="*/ 108 h 210"/>
                <a:gd name="T46" fmla="*/ 37 w 192"/>
                <a:gd name="T47" fmla="*/ 116 h 210"/>
                <a:gd name="T48" fmla="*/ 135 w 192"/>
                <a:gd name="T49" fmla="*/ 102 h 210"/>
                <a:gd name="T50" fmla="*/ 179 w 192"/>
                <a:gd name="T51" fmla="*/ 104 h 210"/>
                <a:gd name="T52" fmla="*/ 163 w 192"/>
                <a:gd name="T53" fmla="*/ 112 h 210"/>
                <a:gd name="T54" fmla="*/ 131 w 192"/>
                <a:gd name="T55" fmla="*/ 120 h 210"/>
                <a:gd name="T56" fmla="*/ 91 w 192"/>
                <a:gd name="T57" fmla="*/ 134 h 210"/>
                <a:gd name="T58" fmla="*/ 83 w 192"/>
                <a:gd name="T59" fmla="*/ 138 h 210"/>
                <a:gd name="T60" fmla="*/ 73 w 192"/>
                <a:gd name="T61" fmla="*/ 140 h 210"/>
                <a:gd name="T62" fmla="*/ 137 w 192"/>
                <a:gd name="T63" fmla="*/ 140 h 210"/>
                <a:gd name="T64" fmla="*/ 163 w 192"/>
                <a:gd name="T65" fmla="*/ 134 h 210"/>
                <a:gd name="T66" fmla="*/ 155 w 192"/>
                <a:gd name="T67" fmla="*/ 138 h 210"/>
                <a:gd name="T68" fmla="*/ 145 w 192"/>
                <a:gd name="T69" fmla="*/ 144 h 210"/>
                <a:gd name="T70" fmla="*/ 101 w 192"/>
                <a:gd name="T71" fmla="*/ 158 h 210"/>
                <a:gd name="T72" fmla="*/ 59 w 192"/>
                <a:gd name="T73" fmla="*/ 160 h 210"/>
                <a:gd name="T74" fmla="*/ 143 w 192"/>
                <a:gd name="T75" fmla="*/ 164 h 210"/>
                <a:gd name="T76" fmla="*/ 135 w 192"/>
                <a:gd name="T77" fmla="*/ 166 h 210"/>
                <a:gd name="T78" fmla="*/ 123 w 192"/>
                <a:gd name="T79" fmla="*/ 168 h 210"/>
                <a:gd name="T80" fmla="*/ 95 w 192"/>
                <a:gd name="T81" fmla="*/ 172 h 210"/>
                <a:gd name="T82" fmla="*/ 37 w 192"/>
                <a:gd name="T83" fmla="*/ 178 h 210"/>
                <a:gd name="T84" fmla="*/ 39 w 192"/>
                <a:gd name="T85" fmla="*/ 196 h 210"/>
                <a:gd name="T86" fmla="*/ 159 w 192"/>
                <a:gd name="T87" fmla="*/ 198 h 210"/>
                <a:gd name="T88" fmla="*/ 137 w 192"/>
                <a:gd name="T89" fmla="*/ 200 h 210"/>
                <a:gd name="T90" fmla="*/ 117 w 192"/>
                <a:gd name="T91" fmla="*/ 210 h 210"/>
                <a:gd name="T92" fmla="*/ 163 w 192"/>
                <a:gd name="T93" fmla="*/ 208 h 2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2"/>
                <a:gd name="T142" fmla="*/ 0 h 210"/>
                <a:gd name="T143" fmla="*/ 192 w 192"/>
                <a:gd name="T144" fmla="*/ 210 h 2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2" h="210">
                  <a:moveTo>
                    <a:pt x="39" y="0"/>
                  </a:moveTo>
                  <a:cubicBezTo>
                    <a:pt x="82" y="1"/>
                    <a:pt x="126" y="1"/>
                    <a:pt x="169" y="6"/>
                  </a:cubicBezTo>
                  <a:cubicBezTo>
                    <a:pt x="156" y="15"/>
                    <a:pt x="136" y="13"/>
                    <a:pt x="121" y="14"/>
                  </a:cubicBezTo>
                  <a:cubicBezTo>
                    <a:pt x="97" y="19"/>
                    <a:pt x="71" y="20"/>
                    <a:pt x="47" y="26"/>
                  </a:cubicBezTo>
                  <a:cubicBezTo>
                    <a:pt x="84" y="2"/>
                    <a:pt x="58" y="17"/>
                    <a:pt x="165" y="24"/>
                  </a:cubicBezTo>
                  <a:cubicBezTo>
                    <a:pt x="172" y="24"/>
                    <a:pt x="152" y="27"/>
                    <a:pt x="145" y="28"/>
                  </a:cubicBezTo>
                  <a:cubicBezTo>
                    <a:pt x="139" y="29"/>
                    <a:pt x="133" y="31"/>
                    <a:pt x="127" y="32"/>
                  </a:cubicBezTo>
                  <a:cubicBezTo>
                    <a:pt x="108" y="35"/>
                    <a:pt x="88" y="37"/>
                    <a:pt x="69" y="40"/>
                  </a:cubicBezTo>
                  <a:cubicBezTo>
                    <a:pt x="27" y="56"/>
                    <a:pt x="0" y="56"/>
                    <a:pt x="105" y="50"/>
                  </a:cubicBezTo>
                  <a:cubicBezTo>
                    <a:pt x="116" y="48"/>
                    <a:pt x="128" y="47"/>
                    <a:pt x="139" y="44"/>
                  </a:cubicBezTo>
                  <a:cubicBezTo>
                    <a:pt x="143" y="43"/>
                    <a:pt x="151" y="40"/>
                    <a:pt x="151" y="40"/>
                  </a:cubicBezTo>
                  <a:cubicBezTo>
                    <a:pt x="163" y="41"/>
                    <a:pt x="175" y="40"/>
                    <a:pt x="187" y="42"/>
                  </a:cubicBezTo>
                  <a:cubicBezTo>
                    <a:pt x="192" y="43"/>
                    <a:pt x="176" y="43"/>
                    <a:pt x="171" y="44"/>
                  </a:cubicBezTo>
                  <a:cubicBezTo>
                    <a:pt x="159" y="47"/>
                    <a:pt x="155" y="51"/>
                    <a:pt x="139" y="54"/>
                  </a:cubicBezTo>
                  <a:cubicBezTo>
                    <a:pt x="105" y="60"/>
                    <a:pt x="68" y="63"/>
                    <a:pt x="35" y="74"/>
                  </a:cubicBezTo>
                  <a:cubicBezTo>
                    <a:pt x="60" y="82"/>
                    <a:pt x="94" y="73"/>
                    <a:pt x="121" y="70"/>
                  </a:cubicBezTo>
                  <a:cubicBezTo>
                    <a:pt x="134" y="66"/>
                    <a:pt x="148" y="64"/>
                    <a:pt x="161" y="60"/>
                  </a:cubicBezTo>
                  <a:cubicBezTo>
                    <a:pt x="184" y="65"/>
                    <a:pt x="166" y="60"/>
                    <a:pt x="141" y="64"/>
                  </a:cubicBezTo>
                  <a:cubicBezTo>
                    <a:pt x="122" y="67"/>
                    <a:pt x="125" y="70"/>
                    <a:pt x="97" y="72"/>
                  </a:cubicBezTo>
                  <a:cubicBezTo>
                    <a:pt x="82" y="75"/>
                    <a:pt x="70" y="82"/>
                    <a:pt x="55" y="86"/>
                  </a:cubicBezTo>
                  <a:cubicBezTo>
                    <a:pt x="63" y="98"/>
                    <a:pt x="77" y="95"/>
                    <a:pt x="91" y="96"/>
                  </a:cubicBezTo>
                  <a:cubicBezTo>
                    <a:pt x="123" y="94"/>
                    <a:pt x="154" y="88"/>
                    <a:pt x="187" y="86"/>
                  </a:cubicBezTo>
                  <a:cubicBezTo>
                    <a:pt x="136" y="99"/>
                    <a:pt x="90" y="106"/>
                    <a:pt x="37" y="108"/>
                  </a:cubicBezTo>
                  <a:cubicBezTo>
                    <a:pt x="33" y="109"/>
                    <a:pt x="20" y="110"/>
                    <a:pt x="37" y="116"/>
                  </a:cubicBezTo>
                  <a:cubicBezTo>
                    <a:pt x="80" y="115"/>
                    <a:pt x="95" y="110"/>
                    <a:pt x="135" y="102"/>
                  </a:cubicBezTo>
                  <a:cubicBezTo>
                    <a:pt x="150" y="103"/>
                    <a:pt x="165" y="101"/>
                    <a:pt x="179" y="104"/>
                  </a:cubicBezTo>
                  <a:cubicBezTo>
                    <a:pt x="185" y="105"/>
                    <a:pt x="169" y="110"/>
                    <a:pt x="163" y="112"/>
                  </a:cubicBezTo>
                  <a:cubicBezTo>
                    <a:pt x="138" y="119"/>
                    <a:pt x="165" y="113"/>
                    <a:pt x="131" y="120"/>
                  </a:cubicBezTo>
                  <a:cubicBezTo>
                    <a:pt x="118" y="126"/>
                    <a:pt x="105" y="132"/>
                    <a:pt x="91" y="134"/>
                  </a:cubicBezTo>
                  <a:cubicBezTo>
                    <a:pt x="88" y="135"/>
                    <a:pt x="86" y="137"/>
                    <a:pt x="83" y="138"/>
                  </a:cubicBezTo>
                  <a:cubicBezTo>
                    <a:pt x="80" y="139"/>
                    <a:pt x="76" y="139"/>
                    <a:pt x="73" y="140"/>
                  </a:cubicBezTo>
                  <a:cubicBezTo>
                    <a:pt x="52" y="145"/>
                    <a:pt x="116" y="141"/>
                    <a:pt x="137" y="140"/>
                  </a:cubicBezTo>
                  <a:cubicBezTo>
                    <a:pt x="155" y="137"/>
                    <a:pt x="147" y="139"/>
                    <a:pt x="163" y="134"/>
                  </a:cubicBezTo>
                  <a:cubicBezTo>
                    <a:pt x="166" y="133"/>
                    <a:pt x="158" y="137"/>
                    <a:pt x="155" y="138"/>
                  </a:cubicBezTo>
                  <a:cubicBezTo>
                    <a:pt x="152" y="140"/>
                    <a:pt x="149" y="143"/>
                    <a:pt x="145" y="144"/>
                  </a:cubicBezTo>
                  <a:cubicBezTo>
                    <a:pt x="137" y="147"/>
                    <a:pt x="111" y="157"/>
                    <a:pt x="101" y="158"/>
                  </a:cubicBezTo>
                  <a:cubicBezTo>
                    <a:pt x="87" y="160"/>
                    <a:pt x="73" y="159"/>
                    <a:pt x="59" y="160"/>
                  </a:cubicBezTo>
                  <a:cubicBezTo>
                    <a:pt x="11" y="167"/>
                    <a:pt x="53" y="160"/>
                    <a:pt x="143" y="164"/>
                  </a:cubicBezTo>
                  <a:cubicBezTo>
                    <a:pt x="146" y="164"/>
                    <a:pt x="138" y="165"/>
                    <a:pt x="135" y="166"/>
                  </a:cubicBezTo>
                  <a:cubicBezTo>
                    <a:pt x="131" y="167"/>
                    <a:pt x="127" y="167"/>
                    <a:pt x="123" y="168"/>
                  </a:cubicBezTo>
                  <a:cubicBezTo>
                    <a:pt x="114" y="169"/>
                    <a:pt x="104" y="171"/>
                    <a:pt x="95" y="172"/>
                  </a:cubicBezTo>
                  <a:cubicBezTo>
                    <a:pt x="75" y="175"/>
                    <a:pt x="58" y="177"/>
                    <a:pt x="37" y="178"/>
                  </a:cubicBezTo>
                  <a:cubicBezTo>
                    <a:pt x="25" y="184"/>
                    <a:pt x="21" y="195"/>
                    <a:pt x="39" y="196"/>
                  </a:cubicBezTo>
                  <a:cubicBezTo>
                    <a:pt x="79" y="197"/>
                    <a:pt x="119" y="197"/>
                    <a:pt x="159" y="198"/>
                  </a:cubicBezTo>
                  <a:cubicBezTo>
                    <a:pt x="144" y="203"/>
                    <a:pt x="151" y="203"/>
                    <a:pt x="137" y="200"/>
                  </a:cubicBezTo>
                  <a:cubicBezTo>
                    <a:pt x="40" y="203"/>
                    <a:pt x="78" y="206"/>
                    <a:pt x="117" y="210"/>
                  </a:cubicBezTo>
                  <a:cubicBezTo>
                    <a:pt x="155" y="208"/>
                    <a:pt x="140" y="208"/>
                    <a:pt x="163" y="20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1" name="Freeform 85"/>
            <p:cNvSpPr>
              <a:spLocks/>
            </p:cNvSpPr>
            <p:nvPr/>
          </p:nvSpPr>
          <p:spPr bwMode="auto">
            <a:xfrm rot="-678596">
              <a:off x="5031" y="1924"/>
              <a:ext cx="114" cy="80"/>
            </a:xfrm>
            <a:custGeom>
              <a:avLst/>
              <a:gdLst>
                <a:gd name="T0" fmla="*/ 39 w 192"/>
                <a:gd name="T1" fmla="*/ 0 h 210"/>
                <a:gd name="T2" fmla="*/ 169 w 192"/>
                <a:gd name="T3" fmla="*/ 6 h 210"/>
                <a:gd name="T4" fmla="*/ 121 w 192"/>
                <a:gd name="T5" fmla="*/ 14 h 210"/>
                <a:gd name="T6" fmla="*/ 47 w 192"/>
                <a:gd name="T7" fmla="*/ 26 h 210"/>
                <a:gd name="T8" fmla="*/ 165 w 192"/>
                <a:gd name="T9" fmla="*/ 24 h 210"/>
                <a:gd name="T10" fmla="*/ 145 w 192"/>
                <a:gd name="T11" fmla="*/ 28 h 210"/>
                <a:gd name="T12" fmla="*/ 127 w 192"/>
                <a:gd name="T13" fmla="*/ 32 h 210"/>
                <a:gd name="T14" fmla="*/ 69 w 192"/>
                <a:gd name="T15" fmla="*/ 40 h 210"/>
                <a:gd name="T16" fmla="*/ 105 w 192"/>
                <a:gd name="T17" fmla="*/ 50 h 210"/>
                <a:gd name="T18" fmla="*/ 139 w 192"/>
                <a:gd name="T19" fmla="*/ 44 h 210"/>
                <a:gd name="T20" fmla="*/ 151 w 192"/>
                <a:gd name="T21" fmla="*/ 40 h 210"/>
                <a:gd name="T22" fmla="*/ 187 w 192"/>
                <a:gd name="T23" fmla="*/ 42 h 210"/>
                <a:gd name="T24" fmla="*/ 171 w 192"/>
                <a:gd name="T25" fmla="*/ 44 h 210"/>
                <a:gd name="T26" fmla="*/ 139 w 192"/>
                <a:gd name="T27" fmla="*/ 54 h 210"/>
                <a:gd name="T28" fmla="*/ 35 w 192"/>
                <a:gd name="T29" fmla="*/ 74 h 210"/>
                <a:gd name="T30" fmla="*/ 121 w 192"/>
                <a:gd name="T31" fmla="*/ 70 h 210"/>
                <a:gd name="T32" fmla="*/ 161 w 192"/>
                <a:gd name="T33" fmla="*/ 60 h 210"/>
                <a:gd name="T34" fmla="*/ 141 w 192"/>
                <a:gd name="T35" fmla="*/ 64 h 210"/>
                <a:gd name="T36" fmla="*/ 97 w 192"/>
                <a:gd name="T37" fmla="*/ 72 h 210"/>
                <a:gd name="T38" fmla="*/ 55 w 192"/>
                <a:gd name="T39" fmla="*/ 86 h 210"/>
                <a:gd name="T40" fmla="*/ 91 w 192"/>
                <a:gd name="T41" fmla="*/ 96 h 210"/>
                <a:gd name="T42" fmla="*/ 187 w 192"/>
                <a:gd name="T43" fmla="*/ 86 h 210"/>
                <a:gd name="T44" fmla="*/ 37 w 192"/>
                <a:gd name="T45" fmla="*/ 108 h 210"/>
                <a:gd name="T46" fmla="*/ 37 w 192"/>
                <a:gd name="T47" fmla="*/ 116 h 210"/>
                <a:gd name="T48" fmla="*/ 135 w 192"/>
                <a:gd name="T49" fmla="*/ 102 h 210"/>
                <a:gd name="T50" fmla="*/ 179 w 192"/>
                <a:gd name="T51" fmla="*/ 104 h 210"/>
                <a:gd name="T52" fmla="*/ 163 w 192"/>
                <a:gd name="T53" fmla="*/ 112 h 210"/>
                <a:gd name="T54" fmla="*/ 131 w 192"/>
                <a:gd name="T55" fmla="*/ 120 h 210"/>
                <a:gd name="T56" fmla="*/ 91 w 192"/>
                <a:gd name="T57" fmla="*/ 134 h 210"/>
                <a:gd name="T58" fmla="*/ 83 w 192"/>
                <a:gd name="T59" fmla="*/ 138 h 210"/>
                <a:gd name="T60" fmla="*/ 73 w 192"/>
                <a:gd name="T61" fmla="*/ 140 h 210"/>
                <a:gd name="T62" fmla="*/ 137 w 192"/>
                <a:gd name="T63" fmla="*/ 140 h 210"/>
                <a:gd name="T64" fmla="*/ 163 w 192"/>
                <a:gd name="T65" fmla="*/ 134 h 210"/>
                <a:gd name="T66" fmla="*/ 155 w 192"/>
                <a:gd name="T67" fmla="*/ 138 h 210"/>
                <a:gd name="T68" fmla="*/ 145 w 192"/>
                <a:gd name="T69" fmla="*/ 144 h 210"/>
                <a:gd name="T70" fmla="*/ 101 w 192"/>
                <a:gd name="T71" fmla="*/ 158 h 210"/>
                <a:gd name="T72" fmla="*/ 59 w 192"/>
                <a:gd name="T73" fmla="*/ 160 h 210"/>
                <a:gd name="T74" fmla="*/ 143 w 192"/>
                <a:gd name="T75" fmla="*/ 164 h 210"/>
                <a:gd name="T76" fmla="*/ 135 w 192"/>
                <a:gd name="T77" fmla="*/ 166 h 210"/>
                <a:gd name="T78" fmla="*/ 123 w 192"/>
                <a:gd name="T79" fmla="*/ 168 h 210"/>
                <a:gd name="T80" fmla="*/ 95 w 192"/>
                <a:gd name="T81" fmla="*/ 172 h 210"/>
                <a:gd name="T82" fmla="*/ 37 w 192"/>
                <a:gd name="T83" fmla="*/ 178 h 210"/>
                <a:gd name="T84" fmla="*/ 39 w 192"/>
                <a:gd name="T85" fmla="*/ 196 h 210"/>
                <a:gd name="T86" fmla="*/ 159 w 192"/>
                <a:gd name="T87" fmla="*/ 198 h 210"/>
                <a:gd name="T88" fmla="*/ 137 w 192"/>
                <a:gd name="T89" fmla="*/ 200 h 210"/>
                <a:gd name="T90" fmla="*/ 117 w 192"/>
                <a:gd name="T91" fmla="*/ 210 h 210"/>
                <a:gd name="T92" fmla="*/ 163 w 192"/>
                <a:gd name="T93" fmla="*/ 208 h 2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2"/>
                <a:gd name="T142" fmla="*/ 0 h 210"/>
                <a:gd name="T143" fmla="*/ 192 w 192"/>
                <a:gd name="T144" fmla="*/ 210 h 2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2" h="210">
                  <a:moveTo>
                    <a:pt x="39" y="0"/>
                  </a:moveTo>
                  <a:cubicBezTo>
                    <a:pt x="82" y="1"/>
                    <a:pt x="126" y="1"/>
                    <a:pt x="169" y="6"/>
                  </a:cubicBezTo>
                  <a:cubicBezTo>
                    <a:pt x="156" y="15"/>
                    <a:pt x="136" y="13"/>
                    <a:pt x="121" y="14"/>
                  </a:cubicBezTo>
                  <a:cubicBezTo>
                    <a:pt x="97" y="19"/>
                    <a:pt x="71" y="20"/>
                    <a:pt x="47" y="26"/>
                  </a:cubicBezTo>
                  <a:cubicBezTo>
                    <a:pt x="84" y="2"/>
                    <a:pt x="58" y="17"/>
                    <a:pt x="165" y="24"/>
                  </a:cubicBezTo>
                  <a:cubicBezTo>
                    <a:pt x="172" y="24"/>
                    <a:pt x="152" y="27"/>
                    <a:pt x="145" y="28"/>
                  </a:cubicBezTo>
                  <a:cubicBezTo>
                    <a:pt x="139" y="29"/>
                    <a:pt x="133" y="31"/>
                    <a:pt x="127" y="32"/>
                  </a:cubicBezTo>
                  <a:cubicBezTo>
                    <a:pt x="108" y="35"/>
                    <a:pt x="88" y="37"/>
                    <a:pt x="69" y="40"/>
                  </a:cubicBezTo>
                  <a:cubicBezTo>
                    <a:pt x="27" y="56"/>
                    <a:pt x="0" y="56"/>
                    <a:pt x="105" y="50"/>
                  </a:cubicBezTo>
                  <a:cubicBezTo>
                    <a:pt x="116" y="48"/>
                    <a:pt x="128" y="47"/>
                    <a:pt x="139" y="44"/>
                  </a:cubicBezTo>
                  <a:cubicBezTo>
                    <a:pt x="143" y="43"/>
                    <a:pt x="151" y="40"/>
                    <a:pt x="151" y="40"/>
                  </a:cubicBezTo>
                  <a:cubicBezTo>
                    <a:pt x="163" y="41"/>
                    <a:pt x="175" y="40"/>
                    <a:pt x="187" y="42"/>
                  </a:cubicBezTo>
                  <a:cubicBezTo>
                    <a:pt x="192" y="43"/>
                    <a:pt x="176" y="43"/>
                    <a:pt x="171" y="44"/>
                  </a:cubicBezTo>
                  <a:cubicBezTo>
                    <a:pt x="159" y="47"/>
                    <a:pt x="155" y="51"/>
                    <a:pt x="139" y="54"/>
                  </a:cubicBezTo>
                  <a:cubicBezTo>
                    <a:pt x="105" y="60"/>
                    <a:pt x="68" y="63"/>
                    <a:pt x="35" y="74"/>
                  </a:cubicBezTo>
                  <a:cubicBezTo>
                    <a:pt x="60" y="82"/>
                    <a:pt x="94" y="73"/>
                    <a:pt x="121" y="70"/>
                  </a:cubicBezTo>
                  <a:cubicBezTo>
                    <a:pt x="134" y="66"/>
                    <a:pt x="148" y="64"/>
                    <a:pt x="161" y="60"/>
                  </a:cubicBezTo>
                  <a:cubicBezTo>
                    <a:pt x="184" y="65"/>
                    <a:pt x="166" y="60"/>
                    <a:pt x="141" y="64"/>
                  </a:cubicBezTo>
                  <a:cubicBezTo>
                    <a:pt x="122" y="67"/>
                    <a:pt x="125" y="70"/>
                    <a:pt x="97" y="72"/>
                  </a:cubicBezTo>
                  <a:cubicBezTo>
                    <a:pt x="82" y="75"/>
                    <a:pt x="70" y="82"/>
                    <a:pt x="55" y="86"/>
                  </a:cubicBezTo>
                  <a:cubicBezTo>
                    <a:pt x="63" y="98"/>
                    <a:pt x="77" y="95"/>
                    <a:pt x="91" y="96"/>
                  </a:cubicBezTo>
                  <a:cubicBezTo>
                    <a:pt x="123" y="94"/>
                    <a:pt x="154" y="88"/>
                    <a:pt x="187" y="86"/>
                  </a:cubicBezTo>
                  <a:cubicBezTo>
                    <a:pt x="136" y="99"/>
                    <a:pt x="90" y="106"/>
                    <a:pt x="37" y="108"/>
                  </a:cubicBezTo>
                  <a:cubicBezTo>
                    <a:pt x="33" y="109"/>
                    <a:pt x="20" y="110"/>
                    <a:pt x="37" y="116"/>
                  </a:cubicBezTo>
                  <a:cubicBezTo>
                    <a:pt x="80" y="115"/>
                    <a:pt x="95" y="110"/>
                    <a:pt x="135" y="102"/>
                  </a:cubicBezTo>
                  <a:cubicBezTo>
                    <a:pt x="150" y="103"/>
                    <a:pt x="165" y="101"/>
                    <a:pt x="179" y="104"/>
                  </a:cubicBezTo>
                  <a:cubicBezTo>
                    <a:pt x="185" y="105"/>
                    <a:pt x="169" y="110"/>
                    <a:pt x="163" y="112"/>
                  </a:cubicBezTo>
                  <a:cubicBezTo>
                    <a:pt x="138" y="119"/>
                    <a:pt x="165" y="113"/>
                    <a:pt x="131" y="120"/>
                  </a:cubicBezTo>
                  <a:cubicBezTo>
                    <a:pt x="118" y="126"/>
                    <a:pt x="105" y="132"/>
                    <a:pt x="91" y="134"/>
                  </a:cubicBezTo>
                  <a:cubicBezTo>
                    <a:pt x="88" y="135"/>
                    <a:pt x="86" y="137"/>
                    <a:pt x="83" y="138"/>
                  </a:cubicBezTo>
                  <a:cubicBezTo>
                    <a:pt x="80" y="139"/>
                    <a:pt x="76" y="139"/>
                    <a:pt x="73" y="140"/>
                  </a:cubicBezTo>
                  <a:cubicBezTo>
                    <a:pt x="52" y="145"/>
                    <a:pt x="116" y="141"/>
                    <a:pt x="137" y="140"/>
                  </a:cubicBezTo>
                  <a:cubicBezTo>
                    <a:pt x="155" y="137"/>
                    <a:pt x="147" y="139"/>
                    <a:pt x="163" y="134"/>
                  </a:cubicBezTo>
                  <a:cubicBezTo>
                    <a:pt x="166" y="133"/>
                    <a:pt x="158" y="137"/>
                    <a:pt x="155" y="138"/>
                  </a:cubicBezTo>
                  <a:cubicBezTo>
                    <a:pt x="152" y="140"/>
                    <a:pt x="149" y="143"/>
                    <a:pt x="145" y="144"/>
                  </a:cubicBezTo>
                  <a:cubicBezTo>
                    <a:pt x="137" y="147"/>
                    <a:pt x="111" y="157"/>
                    <a:pt x="101" y="158"/>
                  </a:cubicBezTo>
                  <a:cubicBezTo>
                    <a:pt x="87" y="160"/>
                    <a:pt x="73" y="159"/>
                    <a:pt x="59" y="160"/>
                  </a:cubicBezTo>
                  <a:cubicBezTo>
                    <a:pt x="11" y="167"/>
                    <a:pt x="53" y="160"/>
                    <a:pt x="143" y="164"/>
                  </a:cubicBezTo>
                  <a:cubicBezTo>
                    <a:pt x="146" y="164"/>
                    <a:pt x="138" y="165"/>
                    <a:pt x="135" y="166"/>
                  </a:cubicBezTo>
                  <a:cubicBezTo>
                    <a:pt x="131" y="167"/>
                    <a:pt x="127" y="167"/>
                    <a:pt x="123" y="168"/>
                  </a:cubicBezTo>
                  <a:cubicBezTo>
                    <a:pt x="114" y="169"/>
                    <a:pt x="104" y="171"/>
                    <a:pt x="95" y="172"/>
                  </a:cubicBezTo>
                  <a:cubicBezTo>
                    <a:pt x="75" y="175"/>
                    <a:pt x="58" y="177"/>
                    <a:pt x="37" y="178"/>
                  </a:cubicBezTo>
                  <a:cubicBezTo>
                    <a:pt x="25" y="184"/>
                    <a:pt x="21" y="195"/>
                    <a:pt x="39" y="196"/>
                  </a:cubicBezTo>
                  <a:cubicBezTo>
                    <a:pt x="79" y="197"/>
                    <a:pt x="119" y="197"/>
                    <a:pt x="159" y="198"/>
                  </a:cubicBezTo>
                  <a:cubicBezTo>
                    <a:pt x="144" y="203"/>
                    <a:pt x="151" y="203"/>
                    <a:pt x="137" y="200"/>
                  </a:cubicBezTo>
                  <a:cubicBezTo>
                    <a:pt x="40" y="203"/>
                    <a:pt x="78" y="206"/>
                    <a:pt x="117" y="210"/>
                  </a:cubicBezTo>
                  <a:cubicBezTo>
                    <a:pt x="155" y="208"/>
                    <a:pt x="140" y="208"/>
                    <a:pt x="163" y="20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29"/>
          <p:cNvGrpSpPr>
            <a:grpSpLocks/>
          </p:cNvGrpSpPr>
          <p:nvPr/>
        </p:nvGrpSpPr>
        <p:grpSpPr bwMode="auto">
          <a:xfrm>
            <a:off x="8207375" y="2894013"/>
            <a:ext cx="187325" cy="271462"/>
            <a:chOff x="5170" y="1823"/>
            <a:chExt cx="118" cy="171"/>
          </a:xfrm>
        </p:grpSpPr>
        <p:sp>
          <p:nvSpPr>
            <p:cNvPr id="4148" name="Freeform 86"/>
            <p:cNvSpPr>
              <a:spLocks/>
            </p:cNvSpPr>
            <p:nvPr/>
          </p:nvSpPr>
          <p:spPr bwMode="auto">
            <a:xfrm rot="10121404">
              <a:off x="5170" y="1823"/>
              <a:ext cx="114" cy="89"/>
            </a:xfrm>
            <a:custGeom>
              <a:avLst/>
              <a:gdLst>
                <a:gd name="T0" fmla="*/ 39 w 192"/>
                <a:gd name="T1" fmla="*/ 0 h 210"/>
                <a:gd name="T2" fmla="*/ 169 w 192"/>
                <a:gd name="T3" fmla="*/ 6 h 210"/>
                <a:gd name="T4" fmla="*/ 121 w 192"/>
                <a:gd name="T5" fmla="*/ 14 h 210"/>
                <a:gd name="T6" fmla="*/ 47 w 192"/>
                <a:gd name="T7" fmla="*/ 26 h 210"/>
                <a:gd name="T8" fmla="*/ 165 w 192"/>
                <a:gd name="T9" fmla="*/ 24 h 210"/>
                <a:gd name="T10" fmla="*/ 145 w 192"/>
                <a:gd name="T11" fmla="*/ 28 h 210"/>
                <a:gd name="T12" fmla="*/ 127 w 192"/>
                <a:gd name="T13" fmla="*/ 32 h 210"/>
                <a:gd name="T14" fmla="*/ 69 w 192"/>
                <a:gd name="T15" fmla="*/ 40 h 210"/>
                <a:gd name="T16" fmla="*/ 105 w 192"/>
                <a:gd name="T17" fmla="*/ 50 h 210"/>
                <a:gd name="T18" fmla="*/ 139 w 192"/>
                <a:gd name="T19" fmla="*/ 44 h 210"/>
                <a:gd name="T20" fmla="*/ 151 w 192"/>
                <a:gd name="T21" fmla="*/ 40 h 210"/>
                <a:gd name="T22" fmla="*/ 187 w 192"/>
                <a:gd name="T23" fmla="*/ 42 h 210"/>
                <a:gd name="T24" fmla="*/ 171 w 192"/>
                <a:gd name="T25" fmla="*/ 44 h 210"/>
                <a:gd name="T26" fmla="*/ 139 w 192"/>
                <a:gd name="T27" fmla="*/ 54 h 210"/>
                <a:gd name="T28" fmla="*/ 35 w 192"/>
                <a:gd name="T29" fmla="*/ 74 h 210"/>
                <a:gd name="T30" fmla="*/ 121 w 192"/>
                <a:gd name="T31" fmla="*/ 70 h 210"/>
                <a:gd name="T32" fmla="*/ 161 w 192"/>
                <a:gd name="T33" fmla="*/ 60 h 210"/>
                <a:gd name="T34" fmla="*/ 141 w 192"/>
                <a:gd name="T35" fmla="*/ 64 h 210"/>
                <a:gd name="T36" fmla="*/ 97 w 192"/>
                <a:gd name="T37" fmla="*/ 72 h 210"/>
                <a:gd name="T38" fmla="*/ 55 w 192"/>
                <a:gd name="T39" fmla="*/ 86 h 210"/>
                <a:gd name="T40" fmla="*/ 91 w 192"/>
                <a:gd name="T41" fmla="*/ 96 h 210"/>
                <a:gd name="T42" fmla="*/ 187 w 192"/>
                <a:gd name="T43" fmla="*/ 86 h 210"/>
                <a:gd name="T44" fmla="*/ 37 w 192"/>
                <a:gd name="T45" fmla="*/ 108 h 210"/>
                <a:gd name="T46" fmla="*/ 37 w 192"/>
                <a:gd name="T47" fmla="*/ 116 h 210"/>
                <a:gd name="T48" fmla="*/ 135 w 192"/>
                <a:gd name="T49" fmla="*/ 102 h 210"/>
                <a:gd name="T50" fmla="*/ 179 w 192"/>
                <a:gd name="T51" fmla="*/ 104 h 210"/>
                <a:gd name="T52" fmla="*/ 163 w 192"/>
                <a:gd name="T53" fmla="*/ 112 h 210"/>
                <a:gd name="T54" fmla="*/ 131 w 192"/>
                <a:gd name="T55" fmla="*/ 120 h 210"/>
                <a:gd name="T56" fmla="*/ 91 w 192"/>
                <a:gd name="T57" fmla="*/ 134 h 210"/>
                <a:gd name="T58" fmla="*/ 83 w 192"/>
                <a:gd name="T59" fmla="*/ 138 h 210"/>
                <a:gd name="T60" fmla="*/ 73 w 192"/>
                <a:gd name="T61" fmla="*/ 140 h 210"/>
                <a:gd name="T62" fmla="*/ 137 w 192"/>
                <a:gd name="T63" fmla="*/ 140 h 210"/>
                <a:gd name="T64" fmla="*/ 163 w 192"/>
                <a:gd name="T65" fmla="*/ 134 h 210"/>
                <a:gd name="T66" fmla="*/ 155 w 192"/>
                <a:gd name="T67" fmla="*/ 138 h 210"/>
                <a:gd name="T68" fmla="*/ 145 w 192"/>
                <a:gd name="T69" fmla="*/ 144 h 210"/>
                <a:gd name="T70" fmla="*/ 101 w 192"/>
                <a:gd name="T71" fmla="*/ 158 h 210"/>
                <a:gd name="T72" fmla="*/ 59 w 192"/>
                <a:gd name="T73" fmla="*/ 160 h 210"/>
                <a:gd name="T74" fmla="*/ 143 w 192"/>
                <a:gd name="T75" fmla="*/ 164 h 210"/>
                <a:gd name="T76" fmla="*/ 135 w 192"/>
                <a:gd name="T77" fmla="*/ 166 h 210"/>
                <a:gd name="T78" fmla="*/ 123 w 192"/>
                <a:gd name="T79" fmla="*/ 168 h 210"/>
                <a:gd name="T80" fmla="*/ 95 w 192"/>
                <a:gd name="T81" fmla="*/ 172 h 210"/>
                <a:gd name="T82" fmla="*/ 37 w 192"/>
                <a:gd name="T83" fmla="*/ 178 h 210"/>
                <a:gd name="T84" fmla="*/ 39 w 192"/>
                <a:gd name="T85" fmla="*/ 196 h 210"/>
                <a:gd name="T86" fmla="*/ 159 w 192"/>
                <a:gd name="T87" fmla="*/ 198 h 210"/>
                <a:gd name="T88" fmla="*/ 137 w 192"/>
                <a:gd name="T89" fmla="*/ 200 h 210"/>
                <a:gd name="T90" fmla="*/ 117 w 192"/>
                <a:gd name="T91" fmla="*/ 210 h 210"/>
                <a:gd name="T92" fmla="*/ 163 w 192"/>
                <a:gd name="T93" fmla="*/ 208 h 2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2"/>
                <a:gd name="T142" fmla="*/ 0 h 210"/>
                <a:gd name="T143" fmla="*/ 192 w 192"/>
                <a:gd name="T144" fmla="*/ 210 h 2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2" h="210">
                  <a:moveTo>
                    <a:pt x="39" y="0"/>
                  </a:moveTo>
                  <a:cubicBezTo>
                    <a:pt x="82" y="1"/>
                    <a:pt x="126" y="1"/>
                    <a:pt x="169" y="6"/>
                  </a:cubicBezTo>
                  <a:cubicBezTo>
                    <a:pt x="156" y="15"/>
                    <a:pt x="136" y="13"/>
                    <a:pt x="121" y="14"/>
                  </a:cubicBezTo>
                  <a:cubicBezTo>
                    <a:pt x="97" y="19"/>
                    <a:pt x="71" y="20"/>
                    <a:pt x="47" y="26"/>
                  </a:cubicBezTo>
                  <a:cubicBezTo>
                    <a:pt x="84" y="2"/>
                    <a:pt x="58" y="17"/>
                    <a:pt x="165" y="24"/>
                  </a:cubicBezTo>
                  <a:cubicBezTo>
                    <a:pt x="172" y="24"/>
                    <a:pt x="152" y="27"/>
                    <a:pt x="145" y="28"/>
                  </a:cubicBezTo>
                  <a:cubicBezTo>
                    <a:pt x="139" y="29"/>
                    <a:pt x="133" y="31"/>
                    <a:pt x="127" y="32"/>
                  </a:cubicBezTo>
                  <a:cubicBezTo>
                    <a:pt x="108" y="35"/>
                    <a:pt x="88" y="37"/>
                    <a:pt x="69" y="40"/>
                  </a:cubicBezTo>
                  <a:cubicBezTo>
                    <a:pt x="27" y="56"/>
                    <a:pt x="0" y="56"/>
                    <a:pt x="105" y="50"/>
                  </a:cubicBezTo>
                  <a:cubicBezTo>
                    <a:pt x="116" y="48"/>
                    <a:pt x="128" y="47"/>
                    <a:pt x="139" y="44"/>
                  </a:cubicBezTo>
                  <a:cubicBezTo>
                    <a:pt x="143" y="43"/>
                    <a:pt x="151" y="40"/>
                    <a:pt x="151" y="40"/>
                  </a:cubicBezTo>
                  <a:cubicBezTo>
                    <a:pt x="163" y="41"/>
                    <a:pt x="175" y="40"/>
                    <a:pt x="187" y="42"/>
                  </a:cubicBezTo>
                  <a:cubicBezTo>
                    <a:pt x="192" y="43"/>
                    <a:pt x="176" y="43"/>
                    <a:pt x="171" y="44"/>
                  </a:cubicBezTo>
                  <a:cubicBezTo>
                    <a:pt x="159" y="47"/>
                    <a:pt x="155" y="51"/>
                    <a:pt x="139" y="54"/>
                  </a:cubicBezTo>
                  <a:cubicBezTo>
                    <a:pt x="105" y="60"/>
                    <a:pt x="68" y="63"/>
                    <a:pt x="35" y="74"/>
                  </a:cubicBezTo>
                  <a:cubicBezTo>
                    <a:pt x="60" y="82"/>
                    <a:pt x="94" y="73"/>
                    <a:pt x="121" y="70"/>
                  </a:cubicBezTo>
                  <a:cubicBezTo>
                    <a:pt x="134" y="66"/>
                    <a:pt x="148" y="64"/>
                    <a:pt x="161" y="60"/>
                  </a:cubicBezTo>
                  <a:cubicBezTo>
                    <a:pt x="184" y="65"/>
                    <a:pt x="166" y="60"/>
                    <a:pt x="141" y="64"/>
                  </a:cubicBezTo>
                  <a:cubicBezTo>
                    <a:pt x="122" y="67"/>
                    <a:pt x="125" y="70"/>
                    <a:pt x="97" y="72"/>
                  </a:cubicBezTo>
                  <a:cubicBezTo>
                    <a:pt x="82" y="75"/>
                    <a:pt x="70" y="82"/>
                    <a:pt x="55" y="86"/>
                  </a:cubicBezTo>
                  <a:cubicBezTo>
                    <a:pt x="63" y="98"/>
                    <a:pt x="77" y="95"/>
                    <a:pt x="91" y="96"/>
                  </a:cubicBezTo>
                  <a:cubicBezTo>
                    <a:pt x="123" y="94"/>
                    <a:pt x="154" y="88"/>
                    <a:pt x="187" y="86"/>
                  </a:cubicBezTo>
                  <a:cubicBezTo>
                    <a:pt x="136" y="99"/>
                    <a:pt x="90" y="106"/>
                    <a:pt x="37" y="108"/>
                  </a:cubicBezTo>
                  <a:cubicBezTo>
                    <a:pt x="33" y="109"/>
                    <a:pt x="20" y="110"/>
                    <a:pt x="37" y="116"/>
                  </a:cubicBezTo>
                  <a:cubicBezTo>
                    <a:pt x="80" y="115"/>
                    <a:pt x="95" y="110"/>
                    <a:pt x="135" y="102"/>
                  </a:cubicBezTo>
                  <a:cubicBezTo>
                    <a:pt x="150" y="103"/>
                    <a:pt x="165" y="101"/>
                    <a:pt x="179" y="104"/>
                  </a:cubicBezTo>
                  <a:cubicBezTo>
                    <a:pt x="185" y="105"/>
                    <a:pt x="169" y="110"/>
                    <a:pt x="163" y="112"/>
                  </a:cubicBezTo>
                  <a:cubicBezTo>
                    <a:pt x="138" y="119"/>
                    <a:pt x="165" y="113"/>
                    <a:pt x="131" y="120"/>
                  </a:cubicBezTo>
                  <a:cubicBezTo>
                    <a:pt x="118" y="126"/>
                    <a:pt x="105" y="132"/>
                    <a:pt x="91" y="134"/>
                  </a:cubicBezTo>
                  <a:cubicBezTo>
                    <a:pt x="88" y="135"/>
                    <a:pt x="86" y="137"/>
                    <a:pt x="83" y="138"/>
                  </a:cubicBezTo>
                  <a:cubicBezTo>
                    <a:pt x="80" y="139"/>
                    <a:pt x="76" y="139"/>
                    <a:pt x="73" y="140"/>
                  </a:cubicBezTo>
                  <a:cubicBezTo>
                    <a:pt x="52" y="145"/>
                    <a:pt x="116" y="141"/>
                    <a:pt x="137" y="140"/>
                  </a:cubicBezTo>
                  <a:cubicBezTo>
                    <a:pt x="155" y="137"/>
                    <a:pt x="147" y="139"/>
                    <a:pt x="163" y="134"/>
                  </a:cubicBezTo>
                  <a:cubicBezTo>
                    <a:pt x="166" y="133"/>
                    <a:pt x="158" y="137"/>
                    <a:pt x="155" y="138"/>
                  </a:cubicBezTo>
                  <a:cubicBezTo>
                    <a:pt x="152" y="140"/>
                    <a:pt x="149" y="143"/>
                    <a:pt x="145" y="144"/>
                  </a:cubicBezTo>
                  <a:cubicBezTo>
                    <a:pt x="137" y="147"/>
                    <a:pt x="111" y="157"/>
                    <a:pt x="101" y="158"/>
                  </a:cubicBezTo>
                  <a:cubicBezTo>
                    <a:pt x="87" y="160"/>
                    <a:pt x="73" y="159"/>
                    <a:pt x="59" y="160"/>
                  </a:cubicBezTo>
                  <a:cubicBezTo>
                    <a:pt x="11" y="167"/>
                    <a:pt x="53" y="160"/>
                    <a:pt x="143" y="164"/>
                  </a:cubicBezTo>
                  <a:cubicBezTo>
                    <a:pt x="146" y="164"/>
                    <a:pt x="138" y="165"/>
                    <a:pt x="135" y="166"/>
                  </a:cubicBezTo>
                  <a:cubicBezTo>
                    <a:pt x="131" y="167"/>
                    <a:pt x="127" y="167"/>
                    <a:pt x="123" y="168"/>
                  </a:cubicBezTo>
                  <a:cubicBezTo>
                    <a:pt x="114" y="169"/>
                    <a:pt x="104" y="171"/>
                    <a:pt x="95" y="172"/>
                  </a:cubicBezTo>
                  <a:cubicBezTo>
                    <a:pt x="75" y="175"/>
                    <a:pt x="58" y="177"/>
                    <a:pt x="37" y="178"/>
                  </a:cubicBezTo>
                  <a:cubicBezTo>
                    <a:pt x="25" y="184"/>
                    <a:pt x="21" y="195"/>
                    <a:pt x="39" y="196"/>
                  </a:cubicBezTo>
                  <a:cubicBezTo>
                    <a:pt x="79" y="197"/>
                    <a:pt x="119" y="197"/>
                    <a:pt x="159" y="198"/>
                  </a:cubicBezTo>
                  <a:cubicBezTo>
                    <a:pt x="144" y="203"/>
                    <a:pt x="151" y="203"/>
                    <a:pt x="137" y="200"/>
                  </a:cubicBezTo>
                  <a:cubicBezTo>
                    <a:pt x="40" y="203"/>
                    <a:pt x="78" y="206"/>
                    <a:pt x="117" y="210"/>
                  </a:cubicBezTo>
                  <a:cubicBezTo>
                    <a:pt x="155" y="208"/>
                    <a:pt x="140" y="208"/>
                    <a:pt x="163" y="20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9" name="Freeform 87"/>
            <p:cNvSpPr>
              <a:spLocks/>
            </p:cNvSpPr>
            <p:nvPr/>
          </p:nvSpPr>
          <p:spPr bwMode="auto">
            <a:xfrm rot="-678596">
              <a:off x="5174" y="1911"/>
              <a:ext cx="114" cy="83"/>
            </a:xfrm>
            <a:custGeom>
              <a:avLst/>
              <a:gdLst>
                <a:gd name="T0" fmla="*/ 39 w 192"/>
                <a:gd name="T1" fmla="*/ 0 h 210"/>
                <a:gd name="T2" fmla="*/ 169 w 192"/>
                <a:gd name="T3" fmla="*/ 6 h 210"/>
                <a:gd name="T4" fmla="*/ 121 w 192"/>
                <a:gd name="T5" fmla="*/ 14 h 210"/>
                <a:gd name="T6" fmla="*/ 47 w 192"/>
                <a:gd name="T7" fmla="*/ 26 h 210"/>
                <a:gd name="T8" fmla="*/ 165 w 192"/>
                <a:gd name="T9" fmla="*/ 24 h 210"/>
                <a:gd name="T10" fmla="*/ 145 w 192"/>
                <a:gd name="T11" fmla="*/ 28 h 210"/>
                <a:gd name="T12" fmla="*/ 127 w 192"/>
                <a:gd name="T13" fmla="*/ 32 h 210"/>
                <a:gd name="T14" fmla="*/ 69 w 192"/>
                <a:gd name="T15" fmla="*/ 40 h 210"/>
                <a:gd name="T16" fmla="*/ 105 w 192"/>
                <a:gd name="T17" fmla="*/ 50 h 210"/>
                <a:gd name="T18" fmla="*/ 139 w 192"/>
                <a:gd name="T19" fmla="*/ 44 h 210"/>
                <a:gd name="T20" fmla="*/ 151 w 192"/>
                <a:gd name="T21" fmla="*/ 40 h 210"/>
                <a:gd name="T22" fmla="*/ 187 w 192"/>
                <a:gd name="T23" fmla="*/ 42 h 210"/>
                <a:gd name="T24" fmla="*/ 171 w 192"/>
                <a:gd name="T25" fmla="*/ 44 h 210"/>
                <a:gd name="T26" fmla="*/ 139 w 192"/>
                <a:gd name="T27" fmla="*/ 54 h 210"/>
                <a:gd name="T28" fmla="*/ 35 w 192"/>
                <a:gd name="T29" fmla="*/ 74 h 210"/>
                <a:gd name="T30" fmla="*/ 121 w 192"/>
                <a:gd name="T31" fmla="*/ 70 h 210"/>
                <a:gd name="T32" fmla="*/ 161 w 192"/>
                <a:gd name="T33" fmla="*/ 60 h 210"/>
                <a:gd name="T34" fmla="*/ 141 w 192"/>
                <a:gd name="T35" fmla="*/ 64 h 210"/>
                <a:gd name="T36" fmla="*/ 97 w 192"/>
                <a:gd name="T37" fmla="*/ 72 h 210"/>
                <a:gd name="T38" fmla="*/ 55 w 192"/>
                <a:gd name="T39" fmla="*/ 86 h 210"/>
                <a:gd name="T40" fmla="*/ 91 w 192"/>
                <a:gd name="T41" fmla="*/ 96 h 210"/>
                <a:gd name="T42" fmla="*/ 187 w 192"/>
                <a:gd name="T43" fmla="*/ 86 h 210"/>
                <a:gd name="T44" fmla="*/ 37 w 192"/>
                <a:gd name="T45" fmla="*/ 108 h 210"/>
                <a:gd name="T46" fmla="*/ 37 w 192"/>
                <a:gd name="T47" fmla="*/ 116 h 210"/>
                <a:gd name="T48" fmla="*/ 135 w 192"/>
                <a:gd name="T49" fmla="*/ 102 h 210"/>
                <a:gd name="T50" fmla="*/ 179 w 192"/>
                <a:gd name="T51" fmla="*/ 104 h 210"/>
                <a:gd name="T52" fmla="*/ 163 w 192"/>
                <a:gd name="T53" fmla="*/ 112 h 210"/>
                <a:gd name="T54" fmla="*/ 131 w 192"/>
                <a:gd name="T55" fmla="*/ 120 h 210"/>
                <a:gd name="T56" fmla="*/ 91 w 192"/>
                <a:gd name="T57" fmla="*/ 134 h 210"/>
                <a:gd name="T58" fmla="*/ 83 w 192"/>
                <a:gd name="T59" fmla="*/ 138 h 210"/>
                <a:gd name="T60" fmla="*/ 73 w 192"/>
                <a:gd name="T61" fmla="*/ 140 h 210"/>
                <a:gd name="T62" fmla="*/ 137 w 192"/>
                <a:gd name="T63" fmla="*/ 140 h 210"/>
                <a:gd name="T64" fmla="*/ 163 w 192"/>
                <a:gd name="T65" fmla="*/ 134 h 210"/>
                <a:gd name="T66" fmla="*/ 155 w 192"/>
                <a:gd name="T67" fmla="*/ 138 h 210"/>
                <a:gd name="T68" fmla="*/ 145 w 192"/>
                <a:gd name="T69" fmla="*/ 144 h 210"/>
                <a:gd name="T70" fmla="*/ 101 w 192"/>
                <a:gd name="T71" fmla="*/ 158 h 210"/>
                <a:gd name="T72" fmla="*/ 59 w 192"/>
                <a:gd name="T73" fmla="*/ 160 h 210"/>
                <a:gd name="T74" fmla="*/ 143 w 192"/>
                <a:gd name="T75" fmla="*/ 164 h 210"/>
                <a:gd name="T76" fmla="*/ 135 w 192"/>
                <a:gd name="T77" fmla="*/ 166 h 210"/>
                <a:gd name="T78" fmla="*/ 123 w 192"/>
                <a:gd name="T79" fmla="*/ 168 h 210"/>
                <a:gd name="T80" fmla="*/ 95 w 192"/>
                <a:gd name="T81" fmla="*/ 172 h 210"/>
                <a:gd name="T82" fmla="*/ 37 w 192"/>
                <a:gd name="T83" fmla="*/ 178 h 210"/>
                <a:gd name="T84" fmla="*/ 39 w 192"/>
                <a:gd name="T85" fmla="*/ 196 h 210"/>
                <a:gd name="T86" fmla="*/ 159 w 192"/>
                <a:gd name="T87" fmla="*/ 198 h 210"/>
                <a:gd name="T88" fmla="*/ 137 w 192"/>
                <a:gd name="T89" fmla="*/ 200 h 210"/>
                <a:gd name="T90" fmla="*/ 117 w 192"/>
                <a:gd name="T91" fmla="*/ 210 h 210"/>
                <a:gd name="T92" fmla="*/ 163 w 192"/>
                <a:gd name="T93" fmla="*/ 208 h 2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2"/>
                <a:gd name="T142" fmla="*/ 0 h 210"/>
                <a:gd name="T143" fmla="*/ 192 w 192"/>
                <a:gd name="T144" fmla="*/ 210 h 2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2" h="210">
                  <a:moveTo>
                    <a:pt x="39" y="0"/>
                  </a:moveTo>
                  <a:cubicBezTo>
                    <a:pt x="82" y="1"/>
                    <a:pt x="126" y="1"/>
                    <a:pt x="169" y="6"/>
                  </a:cubicBezTo>
                  <a:cubicBezTo>
                    <a:pt x="156" y="15"/>
                    <a:pt x="136" y="13"/>
                    <a:pt x="121" y="14"/>
                  </a:cubicBezTo>
                  <a:cubicBezTo>
                    <a:pt x="97" y="19"/>
                    <a:pt x="71" y="20"/>
                    <a:pt x="47" y="26"/>
                  </a:cubicBezTo>
                  <a:cubicBezTo>
                    <a:pt x="84" y="2"/>
                    <a:pt x="58" y="17"/>
                    <a:pt x="165" y="24"/>
                  </a:cubicBezTo>
                  <a:cubicBezTo>
                    <a:pt x="172" y="24"/>
                    <a:pt x="152" y="27"/>
                    <a:pt x="145" y="28"/>
                  </a:cubicBezTo>
                  <a:cubicBezTo>
                    <a:pt x="139" y="29"/>
                    <a:pt x="133" y="31"/>
                    <a:pt x="127" y="32"/>
                  </a:cubicBezTo>
                  <a:cubicBezTo>
                    <a:pt x="108" y="35"/>
                    <a:pt x="88" y="37"/>
                    <a:pt x="69" y="40"/>
                  </a:cubicBezTo>
                  <a:cubicBezTo>
                    <a:pt x="27" y="56"/>
                    <a:pt x="0" y="56"/>
                    <a:pt x="105" y="50"/>
                  </a:cubicBezTo>
                  <a:cubicBezTo>
                    <a:pt x="116" y="48"/>
                    <a:pt x="128" y="47"/>
                    <a:pt x="139" y="44"/>
                  </a:cubicBezTo>
                  <a:cubicBezTo>
                    <a:pt x="143" y="43"/>
                    <a:pt x="151" y="40"/>
                    <a:pt x="151" y="40"/>
                  </a:cubicBezTo>
                  <a:cubicBezTo>
                    <a:pt x="163" y="41"/>
                    <a:pt x="175" y="40"/>
                    <a:pt x="187" y="42"/>
                  </a:cubicBezTo>
                  <a:cubicBezTo>
                    <a:pt x="192" y="43"/>
                    <a:pt x="176" y="43"/>
                    <a:pt x="171" y="44"/>
                  </a:cubicBezTo>
                  <a:cubicBezTo>
                    <a:pt x="159" y="47"/>
                    <a:pt x="155" y="51"/>
                    <a:pt x="139" y="54"/>
                  </a:cubicBezTo>
                  <a:cubicBezTo>
                    <a:pt x="105" y="60"/>
                    <a:pt x="68" y="63"/>
                    <a:pt x="35" y="74"/>
                  </a:cubicBezTo>
                  <a:cubicBezTo>
                    <a:pt x="60" y="82"/>
                    <a:pt x="94" y="73"/>
                    <a:pt x="121" y="70"/>
                  </a:cubicBezTo>
                  <a:cubicBezTo>
                    <a:pt x="134" y="66"/>
                    <a:pt x="148" y="64"/>
                    <a:pt x="161" y="60"/>
                  </a:cubicBezTo>
                  <a:cubicBezTo>
                    <a:pt x="184" y="65"/>
                    <a:pt x="166" y="60"/>
                    <a:pt x="141" y="64"/>
                  </a:cubicBezTo>
                  <a:cubicBezTo>
                    <a:pt x="122" y="67"/>
                    <a:pt x="125" y="70"/>
                    <a:pt x="97" y="72"/>
                  </a:cubicBezTo>
                  <a:cubicBezTo>
                    <a:pt x="82" y="75"/>
                    <a:pt x="70" y="82"/>
                    <a:pt x="55" y="86"/>
                  </a:cubicBezTo>
                  <a:cubicBezTo>
                    <a:pt x="63" y="98"/>
                    <a:pt x="77" y="95"/>
                    <a:pt x="91" y="96"/>
                  </a:cubicBezTo>
                  <a:cubicBezTo>
                    <a:pt x="123" y="94"/>
                    <a:pt x="154" y="88"/>
                    <a:pt x="187" y="86"/>
                  </a:cubicBezTo>
                  <a:cubicBezTo>
                    <a:pt x="136" y="99"/>
                    <a:pt x="90" y="106"/>
                    <a:pt x="37" y="108"/>
                  </a:cubicBezTo>
                  <a:cubicBezTo>
                    <a:pt x="33" y="109"/>
                    <a:pt x="20" y="110"/>
                    <a:pt x="37" y="116"/>
                  </a:cubicBezTo>
                  <a:cubicBezTo>
                    <a:pt x="80" y="115"/>
                    <a:pt x="95" y="110"/>
                    <a:pt x="135" y="102"/>
                  </a:cubicBezTo>
                  <a:cubicBezTo>
                    <a:pt x="150" y="103"/>
                    <a:pt x="165" y="101"/>
                    <a:pt x="179" y="104"/>
                  </a:cubicBezTo>
                  <a:cubicBezTo>
                    <a:pt x="185" y="105"/>
                    <a:pt x="169" y="110"/>
                    <a:pt x="163" y="112"/>
                  </a:cubicBezTo>
                  <a:cubicBezTo>
                    <a:pt x="138" y="119"/>
                    <a:pt x="165" y="113"/>
                    <a:pt x="131" y="120"/>
                  </a:cubicBezTo>
                  <a:cubicBezTo>
                    <a:pt x="118" y="126"/>
                    <a:pt x="105" y="132"/>
                    <a:pt x="91" y="134"/>
                  </a:cubicBezTo>
                  <a:cubicBezTo>
                    <a:pt x="88" y="135"/>
                    <a:pt x="86" y="137"/>
                    <a:pt x="83" y="138"/>
                  </a:cubicBezTo>
                  <a:cubicBezTo>
                    <a:pt x="80" y="139"/>
                    <a:pt x="76" y="139"/>
                    <a:pt x="73" y="140"/>
                  </a:cubicBezTo>
                  <a:cubicBezTo>
                    <a:pt x="52" y="145"/>
                    <a:pt x="116" y="141"/>
                    <a:pt x="137" y="140"/>
                  </a:cubicBezTo>
                  <a:cubicBezTo>
                    <a:pt x="155" y="137"/>
                    <a:pt x="147" y="139"/>
                    <a:pt x="163" y="134"/>
                  </a:cubicBezTo>
                  <a:cubicBezTo>
                    <a:pt x="166" y="133"/>
                    <a:pt x="158" y="137"/>
                    <a:pt x="155" y="138"/>
                  </a:cubicBezTo>
                  <a:cubicBezTo>
                    <a:pt x="152" y="140"/>
                    <a:pt x="149" y="143"/>
                    <a:pt x="145" y="144"/>
                  </a:cubicBezTo>
                  <a:cubicBezTo>
                    <a:pt x="137" y="147"/>
                    <a:pt x="111" y="157"/>
                    <a:pt x="101" y="158"/>
                  </a:cubicBezTo>
                  <a:cubicBezTo>
                    <a:pt x="87" y="160"/>
                    <a:pt x="73" y="159"/>
                    <a:pt x="59" y="160"/>
                  </a:cubicBezTo>
                  <a:cubicBezTo>
                    <a:pt x="11" y="167"/>
                    <a:pt x="53" y="160"/>
                    <a:pt x="143" y="164"/>
                  </a:cubicBezTo>
                  <a:cubicBezTo>
                    <a:pt x="146" y="164"/>
                    <a:pt x="138" y="165"/>
                    <a:pt x="135" y="166"/>
                  </a:cubicBezTo>
                  <a:cubicBezTo>
                    <a:pt x="131" y="167"/>
                    <a:pt x="127" y="167"/>
                    <a:pt x="123" y="168"/>
                  </a:cubicBezTo>
                  <a:cubicBezTo>
                    <a:pt x="114" y="169"/>
                    <a:pt x="104" y="171"/>
                    <a:pt x="95" y="172"/>
                  </a:cubicBezTo>
                  <a:cubicBezTo>
                    <a:pt x="75" y="175"/>
                    <a:pt x="58" y="177"/>
                    <a:pt x="37" y="178"/>
                  </a:cubicBezTo>
                  <a:cubicBezTo>
                    <a:pt x="25" y="184"/>
                    <a:pt x="21" y="195"/>
                    <a:pt x="39" y="196"/>
                  </a:cubicBezTo>
                  <a:cubicBezTo>
                    <a:pt x="79" y="197"/>
                    <a:pt x="119" y="197"/>
                    <a:pt x="159" y="198"/>
                  </a:cubicBezTo>
                  <a:cubicBezTo>
                    <a:pt x="144" y="203"/>
                    <a:pt x="151" y="203"/>
                    <a:pt x="137" y="200"/>
                  </a:cubicBezTo>
                  <a:cubicBezTo>
                    <a:pt x="40" y="203"/>
                    <a:pt x="78" y="206"/>
                    <a:pt x="117" y="210"/>
                  </a:cubicBezTo>
                  <a:cubicBezTo>
                    <a:pt x="155" y="208"/>
                    <a:pt x="140" y="208"/>
                    <a:pt x="163" y="20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30"/>
          <p:cNvGrpSpPr>
            <a:grpSpLocks/>
          </p:cNvGrpSpPr>
          <p:nvPr/>
        </p:nvGrpSpPr>
        <p:grpSpPr bwMode="auto">
          <a:xfrm>
            <a:off x="8383588" y="2900363"/>
            <a:ext cx="168275" cy="217487"/>
            <a:chOff x="5281" y="1827"/>
            <a:chExt cx="106" cy="137"/>
          </a:xfrm>
        </p:grpSpPr>
        <p:sp>
          <p:nvSpPr>
            <p:cNvPr id="4146" name="Freeform 88"/>
            <p:cNvSpPr>
              <a:spLocks/>
            </p:cNvSpPr>
            <p:nvPr/>
          </p:nvSpPr>
          <p:spPr bwMode="auto">
            <a:xfrm rot="-678596">
              <a:off x="5281" y="1827"/>
              <a:ext cx="98" cy="80"/>
            </a:xfrm>
            <a:custGeom>
              <a:avLst/>
              <a:gdLst>
                <a:gd name="T0" fmla="*/ 39 w 192"/>
                <a:gd name="T1" fmla="*/ 0 h 210"/>
                <a:gd name="T2" fmla="*/ 169 w 192"/>
                <a:gd name="T3" fmla="*/ 6 h 210"/>
                <a:gd name="T4" fmla="*/ 121 w 192"/>
                <a:gd name="T5" fmla="*/ 14 h 210"/>
                <a:gd name="T6" fmla="*/ 47 w 192"/>
                <a:gd name="T7" fmla="*/ 26 h 210"/>
                <a:gd name="T8" fmla="*/ 165 w 192"/>
                <a:gd name="T9" fmla="*/ 24 h 210"/>
                <a:gd name="T10" fmla="*/ 145 w 192"/>
                <a:gd name="T11" fmla="*/ 28 h 210"/>
                <a:gd name="T12" fmla="*/ 127 w 192"/>
                <a:gd name="T13" fmla="*/ 32 h 210"/>
                <a:gd name="T14" fmla="*/ 69 w 192"/>
                <a:gd name="T15" fmla="*/ 40 h 210"/>
                <a:gd name="T16" fmla="*/ 105 w 192"/>
                <a:gd name="T17" fmla="*/ 50 h 210"/>
                <a:gd name="T18" fmla="*/ 139 w 192"/>
                <a:gd name="T19" fmla="*/ 44 h 210"/>
                <a:gd name="T20" fmla="*/ 151 w 192"/>
                <a:gd name="T21" fmla="*/ 40 h 210"/>
                <a:gd name="T22" fmla="*/ 187 w 192"/>
                <a:gd name="T23" fmla="*/ 42 h 210"/>
                <a:gd name="T24" fmla="*/ 171 w 192"/>
                <a:gd name="T25" fmla="*/ 44 h 210"/>
                <a:gd name="T26" fmla="*/ 139 w 192"/>
                <a:gd name="T27" fmla="*/ 54 h 210"/>
                <a:gd name="T28" fmla="*/ 35 w 192"/>
                <a:gd name="T29" fmla="*/ 74 h 210"/>
                <a:gd name="T30" fmla="*/ 121 w 192"/>
                <a:gd name="T31" fmla="*/ 70 h 210"/>
                <a:gd name="T32" fmla="*/ 161 w 192"/>
                <a:gd name="T33" fmla="*/ 60 h 210"/>
                <a:gd name="T34" fmla="*/ 141 w 192"/>
                <a:gd name="T35" fmla="*/ 64 h 210"/>
                <a:gd name="T36" fmla="*/ 97 w 192"/>
                <a:gd name="T37" fmla="*/ 72 h 210"/>
                <a:gd name="T38" fmla="*/ 55 w 192"/>
                <a:gd name="T39" fmla="*/ 86 h 210"/>
                <a:gd name="T40" fmla="*/ 91 w 192"/>
                <a:gd name="T41" fmla="*/ 96 h 210"/>
                <a:gd name="T42" fmla="*/ 187 w 192"/>
                <a:gd name="T43" fmla="*/ 86 h 210"/>
                <a:gd name="T44" fmla="*/ 37 w 192"/>
                <a:gd name="T45" fmla="*/ 108 h 210"/>
                <a:gd name="T46" fmla="*/ 37 w 192"/>
                <a:gd name="T47" fmla="*/ 116 h 210"/>
                <a:gd name="T48" fmla="*/ 135 w 192"/>
                <a:gd name="T49" fmla="*/ 102 h 210"/>
                <a:gd name="T50" fmla="*/ 179 w 192"/>
                <a:gd name="T51" fmla="*/ 104 h 210"/>
                <a:gd name="T52" fmla="*/ 163 w 192"/>
                <a:gd name="T53" fmla="*/ 112 h 210"/>
                <a:gd name="T54" fmla="*/ 131 w 192"/>
                <a:gd name="T55" fmla="*/ 120 h 210"/>
                <a:gd name="T56" fmla="*/ 91 w 192"/>
                <a:gd name="T57" fmla="*/ 134 h 210"/>
                <a:gd name="T58" fmla="*/ 83 w 192"/>
                <a:gd name="T59" fmla="*/ 138 h 210"/>
                <a:gd name="T60" fmla="*/ 73 w 192"/>
                <a:gd name="T61" fmla="*/ 140 h 210"/>
                <a:gd name="T62" fmla="*/ 137 w 192"/>
                <a:gd name="T63" fmla="*/ 140 h 210"/>
                <a:gd name="T64" fmla="*/ 163 w 192"/>
                <a:gd name="T65" fmla="*/ 134 h 210"/>
                <a:gd name="T66" fmla="*/ 155 w 192"/>
                <a:gd name="T67" fmla="*/ 138 h 210"/>
                <a:gd name="T68" fmla="*/ 145 w 192"/>
                <a:gd name="T69" fmla="*/ 144 h 210"/>
                <a:gd name="T70" fmla="*/ 101 w 192"/>
                <a:gd name="T71" fmla="*/ 158 h 210"/>
                <a:gd name="T72" fmla="*/ 59 w 192"/>
                <a:gd name="T73" fmla="*/ 160 h 210"/>
                <a:gd name="T74" fmla="*/ 143 w 192"/>
                <a:gd name="T75" fmla="*/ 164 h 210"/>
                <a:gd name="T76" fmla="*/ 135 w 192"/>
                <a:gd name="T77" fmla="*/ 166 h 210"/>
                <a:gd name="T78" fmla="*/ 123 w 192"/>
                <a:gd name="T79" fmla="*/ 168 h 210"/>
                <a:gd name="T80" fmla="*/ 95 w 192"/>
                <a:gd name="T81" fmla="*/ 172 h 210"/>
                <a:gd name="T82" fmla="*/ 37 w 192"/>
                <a:gd name="T83" fmla="*/ 178 h 210"/>
                <a:gd name="T84" fmla="*/ 39 w 192"/>
                <a:gd name="T85" fmla="*/ 196 h 210"/>
                <a:gd name="T86" fmla="*/ 159 w 192"/>
                <a:gd name="T87" fmla="*/ 198 h 210"/>
                <a:gd name="T88" fmla="*/ 137 w 192"/>
                <a:gd name="T89" fmla="*/ 200 h 210"/>
                <a:gd name="T90" fmla="*/ 117 w 192"/>
                <a:gd name="T91" fmla="*/ 210 h 210"/>
                <a:gd name="T92" fmla="*/ 163 w 192"/>
                <a:gd name="T93" fmla="*/ 208 h 2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2"/>
                <a:gd name="T142" fmla="*/ 0 h 210"/>
                <a:gd name="T143" fmla="*/ 192 w 192"/>
                <a:gd name="T144" fmla="*/ 210 h 2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2" h="210">
                  <a:moveTo>
                    <a:pt x="39" y="0"/>
                  </a:moveTo>
                  <a:cubicBezTo>
                    <a:pt x="82" y="1"/>
                    <a:pt x="126" y="1"/>
                    <a:pt x="169" y="6"/>
                  </a:cubicBezTo>
                  <a:cubicBezTo>
                    <a:pt x="156" y="15"/>
                    <a:pt x="136" y="13"/>
                    <a:pt x="121" y="14"/>
                  </a:cubicBezTo>
                  <a:cubicBezTo>
                    <a:pt x="97" y="19"/>
                    <a:pt x="71" y="20"/>
                    <a:pt x="47" y="26"/>
                  </a:cubicBezTo>
                  <a:cubicBezTo>
                    <a:pt x="84" y="2"/>
                    <a:pt x="58" y="17"/>
                    <a:pt x="165" y="24"/>
                  </a:cubicBezTo>
                  <a:cubicBezTo>
                    <a:pt x="172" y="24"/>
                    <a:pt x="152" y="27"/>
                    <a:pt x="145" y="28"/>
                  </a:cubicBezTo>
                  <a:cubicBezTo>
                    <a:pt x="139" y="29"/>
                    <a:pt x="133" y="31"/>
                    <a:pt x="127" y="32"/>
                  </a:cubicBezTo>
                  <a:cubicBezTo>
                    <a:pt x="108" y="35"/>
                    <a:pt x="88" y="37"/>
                    <a:pt x="69" y="40"/>
                  </a:cubicBezTo>
                  <a:cubicBezTo>
                    <a:pt x="27" y="56"/>
                    <a:pt x="0" y="56"/>
                    <a:pt x="105" y="50"/>
                  </a:cubicBezTo>
                  <a:cubicBezTo>
                    <a:pt x="116" y="48"/>
                    <a:pt x="128" y="47"/>
                    <a:pt x="139" y="44"/>
                  </a:cubicBezTo>
                  <a:cubicBezTo>
                    <a:pt x="143" y="43"/>
                    <a:pt x="151" y="40"/>
                    <a:pt x="151" y="40"/>
                  </a:cubicBezTo>
                  <a:cubicBezTo>
                    <a:pt x="163" y="41"/>
                    <a:pt x="175" y="40"/>
                    <a:pt x="187" y="42"/>
                  </a:cubicBezTo>
                  <a:cubicBezTo>
                    <a:pt x="192" y="43"/>
                    <a:pt x="176" y="43"/>
                    <a:pt x="171" y="44"/>
                  </a:cubicBezTo>
                  <a:cubicBezTo>
                    <a:pt x="159" y="47"/>
                    <a:pt x="155" y="51"/>
                    <a:pt x="139" y="54"/>
                  </a:cubicBezTo>
                  <a:cubicBezTo>
                    <a:pt x="105" y="60"/>
                    <a:pt x="68" y="63"/>
                    <a:pt x="35" y="74"/>
                  </a:cubicBezTo>
                  <a:cubicBezTo>
                    <a:pt x="60" y="82"/>
                    <a:pt x="94" y="73"/>
                    <a:pt x="121" y="70"/>
                  </a:cubicBezTo>
                  <a:cubicBezTo>
                    <a:pt x="134" y="66"/>
                    <a:pt x="148" y="64"/>
                    <a:pt x="161" y="60"/>
                  </a:cubicBezTo>
                  <a:cubicBezTo>
                    <a:pt x="184" y="65"/>
                    <a:pt x="166" y="60"/>
                    <a:pt x="141" y="64"/>
                  </a:cubicBezTo>
                  <a:cubicBezTo>
                    <a:pt x="122" y="67"/>
                    <a:pt x="125" y="70"/>
                    <a:pt x="97" y="72"/>
                  </a:cubicBezTo>
                  <a:cubicBezTo>
                    <a:pt x="82" y="75"/>
                    <a:pt x="70" y="82"/>
                    <a:pt x="55" y="86"/>
                  </a:cubicBezTo>
                  <a:cubicBezTo>
                    <a:pt x="63" y="98"/>
                    <a:pt x="77" y="95"/>
                    <a:pt x="91" y="96"/>
                  </a:cubicBezTo>
                  <a:cubicBezTo>
                    <a:pt x="123" y="94"/>
                    <a:pt x="154" y="88"/>
                    <a:pt x="187" y="86"/>
                  </a:cubicBezTo>
                  <a:cubicBezTo>
                    <a:pt x="136" y="99"/>
                    <a:pt x="90" y="106"/>
                    <a:pt x="37" y="108"/>
                  </a:cubicBezTo>
                  <a:cubicBezTo>
                    <a:pt x="33" y="109"/>
                    <a:pt x="20" y="110"/>
                    <a:pt x="37" y="116"/>
                  </a:cubicBezTo>
                  <a:cubicBezTo>
                    <a:pt x="80" y="115"/>
                    <a:pt x="95" y="110"/>
                    <a:pt x="135" y="102"/>
                  </a:cubicBezTo>
                  <a:cubicBezTo>
                    <a:pt x="150" y="103"/>
                    <a:pt x="165" y="101"/>
                    <a:pt x="179" y="104"/>
                  </a:cubicBezTo>
                  <a:cubicBezTo>
                    <a:pt x="185" y="105"/>
                    <a:pt x="169" y="110"/>
                    <a:pt x="163" y="112"/>
                  </a:cubicBezTo>
                  <a:cubicBezTo>
                    <a:pt x="138" y="119"/>
                    <a:pt x="165" y="113"/>
                    <a:pt x="131" y="120"/>
                  </a:cubicBezTo>
                  <a:cubicBezTo>
                    <a:pt x="118" y="126"/>
                    <a:pt x="105" y="132"/>
                    <a:pt x="91" y="134"/>
                  </a:cubicBezTo>
                  <a:cubicBezTo>
                    <a:pt x="88" y="135"/>
                    <a:pt x="86" y="137"/>
                    <a:pt x="83" y="138"/>
                  </a:cubicBezTo>
                  <a:cubicBezTo>
                    <a:pt x="80" y="139"/>
                    <a:pt x="76" y="139"/>
                    <a:pt x="73" y="140"/>
                  </a:cubicBezTo>
                  <a:cubicBezTo>
                    <a:pt x="52" y="145"/>
                    <a:pt x="116" y="141"/>
                    <a:pt x="137" y="140"/>
                  </a:cubicBezTo>
                  <a:cubicBezTo>
                    <a:pt x="155" y="137"/>
                    <a:pt x="147" y="139"/>
                    <a:pt x="163" y="134"/>
                  </a:cubicBezTo>
                  <a:cubicBezTo>
                    <a:pt x="166" y="133"/>
                    <a:pt x="158" y="137"/>
                    <a:pt x="155" y="138"/>
                  </a:cubicBezTo>
                  <a:cubicBezTo>
                    <a:pt x="152" y="140"/>
                    <a:pt x="149" y="143"/>
                    <a:pt x="145" y="144"/>
                  </a:cubicBezTo>
                  <a:cubicBezTo>
                    <a:pt x="137" y="147"/>
                    <a:pt x="111" y="157"/>
                    <a:pt x="101" y="158"/>
                  </a:cubicBezTo>
                  <a:cubicBezTo>
                    <a:pt x="87" y="160"/>
                    <a:pt x="73" y="159"/>
                    <a:pt x="59" y="160"/>
                  </a:cubicBezTo>
                  <a:cubicBezTo>
                    <a:pt x="11" y="167"/>
                    <a:pt x="53" y="160"/>
                    <a:pt x="143" y="164"/>
                  </a:cubicBezTo>
                  <a:cubicBezTo>
                    <a:pt x="146" y="164"/>
                    <a:pt x="138" y="165"/>
                    <a:pt x="135" y="166"/>
                  </a:cubicBezTo>
                  <a:cubicBezTo>
                    <a:pt x="131" y="167"/>
                    <a:pt x="127" y="167"/>
                    <a:pt x="123" y="168"/>
                  </a:cubicBezTo>
                  <a:cubicBezTo>
                    <a:pt x="114" y="169"/>
                    <a:pt x="104" y="171"/>
                    <a:pt x="95" y="172"/>
                  </a:cubicBezTo>
                  <a:cubicBezTo>
                    <a:pt x="75" y="175"/>
                    <a:pt x="58" y="177"/>
                    <a:pt x="37" y="178"/>
                  </a:cubicBezTo>
                  <a:cubicBezTo>
                    <a:pt x="25" y="184"/>
                    <a:pt x="21" y="195"/>
                    <a:pt x="39" y="196"/>
                  </a:cubicBezTo>
                  <a:cubicBezTo>
                    <a:pt x="79" y="197"/>
                    <a:pt x="119" y="197"/>
                    <a:pt x="159" y="198"/>
                  </a:cubicBezTo>
                  <a:cubicBezTo>
                    <a:pt x="144" y="203"/>
                    <a:pt x="151" y="203"/>
                    <a:pt x="137" y="200"/>
                  </a:cubicBezTo>
                  <a:cubicBezTo>
                    <a:pt x="40" y="203"/>
                    <a:pt x="78" y="206"/>
                    <a:pt x="117" y="210"/>
                  </a:cubicBezTo>
                  <a:cubicBezTo>
                    <a:pt x="155" y="208"/>
                    <a:pt x="140" y="208"/>
                    <a:pt x="163" y="20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7" name="Freeform 89"/>
            <p:cNvSpPr>
              <a:spLocks/>
            </p:cNvSpPr>
            <p:nvPr/>
          </p:nvSpPr>
          <p:spPr bwMode="auto">
            <a:xfrm rot="-678596">
              <a:off x="5301" y="1896"/>
              <a:ext cx="86" cy="68"/>
            </a:xfrm>
            <a:custGeom>
              <a:avLst/>
              <a:gdLst>
                <a:gd name="T0" fmla="*/ 39 w 192"/>
                <a:gd name="T1" fmla="*/ 0 h 210"/>
                <a:gd name="T2" fmla="*/ 169 w 192"/>
                <a:gd name="T3" fmla="*/ 6 h 210"/>
                <a:gd name="T4" fmla="*/ 121 w 192"/>
                <a:gd name="T5" fmla="*/ 14 h 210"/>
                <a:gd name="T6" fmla="*/ 47 w 192"/>
                <a:gd name="T7" fmla="*/ 26 h 210"/>
                <a:gd name="T8" fmla="*/ 165 w 192"/>
                <a:gd name="T9" fmla="*/ 24 h 210"/>
                <a:gd name="T10" fmla="*/ 145 w 192"/>
                <a:gd name="T11" fmla="*/ 28 h 210"/>
                <a:gd name="T12" fmla="*/ 127 w 192"/>
                <a:gd name="T13" fmla="*/ 32 h 210"/>
                <a:gd name="T14" fmla="*/ 69 w 192"/>
                <a:gd name="T15" fmla="*/ 40 h 210"/>
                <a:gd name="T16" fmla="*/ 105 w 192"/>
                <a:gd name="T17" fmla="*/ 50 h 210"/>
                <a:gd name="T18" fmla="*/ 139 w 192"/>
                <a:gd name="T19" fmla="*/ 44 h 210"/>
                <a:gd name="T20" fmla="*/ 151 w 192"/>
                <a:gd name="T21" fmla="*/ 40 h 210"/>
                <a:gd name="T22" fmla="*/ 187 w 192"/>
                <a:gd name="T23" fmla="*/ 42 h 210"/>
                <a:gd name="T24" fmla="*/ 171 w 192"/>
                <a:gd name="T25" fmla="*/ 44 h 210"/>
                <a:gd name="T26" fmla="*/ 139 w 192"/>
                <a:gd name="T27" fmla="*/ 54 h 210"/>
                <a:gd name="T28" fmla="*/ 35 w 192"/>
                <a:gd name="T29" fmla="*/ 74 h 210"/>
                <a:gd name="T30" fmla="*/ 121 w 192"/>
                <a:gd name="T31" fmla="*/ 70 h 210"/>
                <a:gd name="T32" fmla="*/ 161 w 192"/>
                <a:gd name="T33" fmla="*/ 60 h 210"/>
                <a:gd name="T34" fmla="*/ 141 w 192"/>
                <a:gd name="T35" fmla="*/ 64 h 210"/>
                <a:gd name="T36" fmla="*/ 97 w 192"/>
                <a:gd name="T37" fmla="*/ 72 h 210"/>
                <a:gd name="T38" fmla="*/ 55 w 192"/>
                <a:gd name="T39" fmla="*/ 86 h 210"/>
                <a:gd name="T40" fmla="*/ 91 w 192"/>
                <a:gd name="T41" fmla="*/ 96 h 210"/>
                <a:gd name="T42" fmla="*/ 187 w 192"/>
                <a:gd name="T43" fmla="*/ 86 h 210"/>
                <a:gd name="T44" fmla="*/ 37 w 192"/>
                <a:gd name="T45" fmla="*/ 108 h 210"/>
                <a:gd name="T46" fmla="*/ 37 w 192"/>
                <a:gd name="T47" fmla="*/ 116 h 210"/>
                <a:gd name="T48" fmla="*/ 135 w 192"/>
                <a:gd name="T49" fmla="*/ 102 h 210"/>
                <a:gd name="T50" fmla="*/ 179 w 192"/>
                <a:gd name="T51" fmla="*/ 104 h 210"/>
                <a:gd name="T52" fmla="*/ 163 w 192"/>
                <a:gd name="T53" fmla="*/ 112 h 210"/>
                <a:gd name="T54" fmla="*/ 131 w 192"/>
                <a:gd name="T55" fmla="*/ 120 h 210"/>
                <a:gd name="T56" fmla="*/ 91 w 192"/>
                <a:gd name="T57" fmla="*/ 134 h 210"/>
                <a:gd name="T58" fmla="*/ 83 w 192"/>
                <a:gd name="T59" fmla="*/ 138 h 210"/>
                <a:gd name="T60" fmla="*/ 73 w 192"/>
                <a:gd name="T61" fmla="*/ 140 h 210"/>
                <a:gd name="T62" fmla="*/ 137 w 192"/>
                <a:gd name="T63" fmla="*/ 140 h 210"/>
                <a:gd name="T64" fmla="*/ 163 w 192"/>
                <a:gd name="T65" fmla="*/ 134 h 210"/>
                <a:gd name="T66" fmla="*/ 155 w 192"/>
                <a:gd name="T67" fmla="*/ 138 h 210"/>
                <a:gd name="T68" fmla="*/ 145 w 192"/>
                <a:gd name="T69" fmla="*/ 144 h 210"/>
                <a:gd name="T70" fmla="*/ 101 w 192"/>
                <a:gd name="T71" fmla="*/ 158 h 210"/>
                <a:gd name="T72" fmla="*/ 59 w 192"/>
                <a:gd name="T73" fmla="*/ 160 h 210"/>
                <a:gd name="T74" fmla="*/ 143 w 192"/>
                <a:gd name="T75" fmla="*/ 164 h 210"/>
                <a:gd name="T76" fmla="*/ 135 w 192"/>
                <a:gd name="T77" fmla="*/ 166 h 210"/>
                <a:gd name="T78" fmla="*/ 123 w 192"/>
                <a:gd name="T79" fmla="*/ 168 h 210"/>
                <a:gd name="T80" fmla="*/ 95 w 192"/>
                <a:gd name="T81" fmla="*/ 172 h 210"/>
                <a:gd name="T82" fmla="*/ 37 w 192"/>
                <a:gd name="T83" fmla="*/ 178 h 210"/>
                <a:gd name="T84" fmla="*/ 39 w 192"/>
                <a:gd name="T85" fmla="*/ 196 h 210"/>
                <a:gd name="T86" fmla="*/ 159 w 192"/>
                <a:gd name="T87" fmla="*/ 198 h 210"/>
                <a:gd name="T88" fmla="*/ 137 w 192"/>
                <a:gd name="T89" fmla="*/ 200 h 210"/>
                <a:gd name="T90" fmla="*/ 117 w 192"/>
                <a:gd name="T91" fmla="*/ 210 h 210"/>
                <a:gd name="T92" fmla="*/ 163 w 192"/>
                <a:gd name="T93" fmla="*/ 208 h 2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2"/>
                <a:gd name="T142" fmla="*/ 0 h 210"/>
                <a:gd name="T143" fmla="*/ 192 w 192"/>
                <a:gd name="T144" fmla="*/ 210 h 2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2" h="210">
                  <a:moveTo>
                    <a:pt x="39" y="0"/>
                  </a:moveTo>
                  <a:cubicBezTo>
                    <a:pt x="82" y="1"/>
                    <a:pt x="126" y="1"/>
                    <a:pt x="169" y="6"/>
                  </a:cubicBezTo>
                  <a:cubicBezTo>
                    <a:pt x="156" y="15"/>
                    <a:pt x="136" y="13"/>
                    <a:pt x="121" y="14"/>
                  </a:cubicBezTo>
                  <a:cubicBezTo>
                    <a:pt x="97" y="19"/>
                    <a:pt x="71" y="20"/>
                    <a:pt x="47" y="26"/>
                  </a:cubicBezTo>
                  <a:cubicBezTo>
                    <a:pt x="84" y="2"/>
                    <a:pt x="58" y="17"/>
                    <a:pt x="165" y="24"/>
                  </a:cubicBezTo>
                  <a:cubicBezTo>
                    <a:pt x="172" y="24"/>
                    <a:pt x="152" y="27"/>
                    <a:pt x="145" y="28"/>
                  </a:cubicBezTo>
                  <a:cubicBezTo>
                    <a:pt x="139" y="29"/>
                    <a:pt x="133" y="31"/>
                    <a:pt x="127" y="32"/>
                  </a:cubicBezTo>
                  <a:cubicBezTo>
                    <a:pt x="108" y="35"/>
                    <a:pt x="88" y="37"/>
                    <a:pt x="69" y="40"/>
                  </a:cubicBezTo>
                  <a:cubicBezTo>
                    <a:pt x="27" y="56"/>
                    <a:pt x="0" y="56"/>
                    <a:pt x="105" y="50"/>
                  </a:cubicBezTo>
                  <a:cubicBezTo>
                    <a:pt x="116" y="48"/>
                    <a:pt x="128" y="47"/>
                    <a:pt x="139" y="44"/>
                  </a:cubicBezTo>
                  <a:cubicBezTo>
                    <a:pt x="143" y="43"/>
                    <a:pt x="151" y="40"/>
                    <a:pt x="151" y="40"/>
                  </a:cubicBezTo>
                  <a:cubicBezTo>
                    <a:pt x="163" y="41"/>
                    <a:pt x="175" y="40"/>
                    <a:pt x="187" y="42"/>
                  </a:cubicBezTo>
                  <a:cubicBezTo>
                    <a:pt x="192" y="43"/>
                    <a:pt x="176" y="43"/>
                    <a:pt x="171" y="44"/>
                  </a:cubicBezTo>
                  <a:cubicBezTo>
                    <a:pt x="159" y="47"/>
                    <a:pt x="155" y="51"/>
                    <a:pt x="139" y="54"/>
                  </a:cubicBezTo>
                  <a:cubicBezTo>
                    <a:pt x="105" y="60"/>
                    <a:pt x="68" y="63"/>
                    <a:pt x="35" y="74"/>
                  </a:cubicBezTo>
                  <a:cubicBezTo>
                    <a:pt x="60" y="82"/>
                    <a:pt x="94" y="73"/>
                    <a:pt x="121" y="70"/>
                  </a:cubicBezTo>
                  <a:cubicBezTo>
                    <a:pt x="134" y="66"/>
                    <a:pt x="148" y="64"/>
                    <a:pt x="161" y="60"/>
                  </a:cubicBezTo>
                  <a:cubicBezTo>
                    <a:pt x="184" y="65"/>
                    <a:pt x="166" y="60"/>
                    <a:pt x="141" y="64"/>
                  </a:cubicBezTo>
                  <a:cubicBezTo>
                    <a:pt x="122" y="67"/>
                    <a:pt x="125" y="70"/>
                    <a:pt x="97" y="72"/>
                  </a:cubicBezTo>
                  <a:cubicBezTo>
                    <a:pt x="82" y="75"/>
                    <a:pt x="70" y="82"/>
                    <a:pt x="55" y="86"/>
                  </a:cubicBezTo>
                  <a:cubicBezTo>
                    <a:pt x="63" y="98"/>
                    <a:pt x="77" y="95"/>
                    <a:pt x="91" y="96"/>
                  </a:cubicBezTo>
                  <a:cubicBezTo>
                    <a:pt x="123" y="94"/>
                    <a:pt x="154" y="88"/>
                    <a:pt x="187" y="86"/>
                  </a:cubicBezTo>
                  <a:cubicBezTo>
                    <a:pt x="136" y="99"/>
                    <a:pt x="90" y="106"/>
                    <a:pt x="37" y="108"/>
                  </a:cubicBezTo>
                  <a:cubicBezTo>
                    <a:pt x="33" y="109"/>
                    <a:pt x="20" y="110"/>
                    <a:pt x="37" y="116"/>
                  </a:cubicBezTo>
                  <a:cubicBezTo>
                    <a:pt x="80" y="115"/>
                    <a:pt x="95" y="110"/>
                    <a:pt x="135" y="102"/>
                  </a:cubicBezTo>
                  <a:cubicBezTo>
                    <a:pt x="150" y="103"/>
                    <a:pt x="165" y="101"/>
                    <a:pt x="179" y="104"/>
                  </a:cubicBezTo>
                  <a:cubicBezTo>
                    <a:pt x="185" y="105"/>
                    <a:pt x="169" y="110"/>
                    <a:pt x="163" y="112"/>
                  </a:cubicBezTo>
                  <a:cubicBezTo>
                    <a:pt x="138" y="119"/>
                    <a:pt x="165" y="113"/>
                    <a:pt x="131" y="120"/>
                  </a:cubicBezTo>
                  <a:cubicBezTo>
                    <a:pt x="118" y="126"/>
                    <a:pt x="105" y="132"/>
                    <a:pt x="91" y="134"/>
                  </a:cubicBezTo>
                  <a:cubicBezTo>
                    <a:pt x="88" y="135"/>
                    <a:pt x="86" y="137"/>
                    <a:pt x="83" y="138"/>
                  </a:cubicBezTo>
                  <a:cubicBezTo>
                    <a:pt x="80" y="139"/>
                    <a:pt x="76" y="139"/>
                    <a:pt x="73" y="140"/>
                  </a:cubicBezTo>
                  <a:cubicBezTo>
                    <a:pt x="52" y="145"/>
                    <a:pt x="116" y="141"/>
                    <a:pt x="137" y="140"/>
                  </a:cubicBezTo>
                  <a:cubicBezTo>
                    <a:pt x="155" y="137"/>
                    <a:pt x="147" y="139"/>
                    <a:pt x="163" y="134"/>
                  </a:cubicBezTo>
                  <a:cubicBezTo>
                    <a:pt x="166" y="133"/>
                    <a:pt x="158" y="137"/>
                    <a:pt x="155" y="138"/>
                  </a:cubicBezTo>
                  <a:cubicBezTo>
                    <a:pt x="152" y="140"/>
                    <a:pt x="149" y="143"/>
                    <a:pt x="145" y="144"/>
                  </a:cubicBezTo>
                  <a:cubicBezTo>
                    <a:pt x="137" y="147"/>
                    <a:pt x="111" y="157"/>
                    <a:pt x="101" y="158"/>
                  </a:cubicBezTo>
                  <a:cubicBezTo>
                    <a:pt x="87" y="160"/>
                    <a:pt x="73" y="159"/>
                    <a:pt x="59" y="160"/>
                  </a:cubicBezTo>
                  <a:cubicBezTo>
                    <a:pt x="11" y="167"/>
                    <a:pt x="53" y="160"/>
                    <a:pt x="143" y="164"/>
                  </a:cubicBezTo>
                  <a:cubicBezTo>
                    <a:pt x="146" y="164"/>
                    <a:pt x="138" y="165"/>
                    <a:pt x="135" y="166"/>
                  </a:cubicBezTo>
                  <a:cubicBezTo>
                    <a:pt x="131" y="167"/>
                    <a:pt x="127" y="167"/>
                    <a:pt x="123" y="168"/>
                  </a:cubicBezTo>
                  <a:cubicBezTo>
                    <a:pt x="114" y="169"/>
                    <a:pt x="104" y="171"/>
                    <a:pt x="95" y="172"/>
                  </a:cubicBezTo>
                  <a:cubicBezTo>
                    <a:pt x="75" y="175"/>
                    <a:pt x="58" y="177"/>
                    <a:pt x="37" y="178"/>
                  </a:cubicBezTo>
                  <a:cubicBezTo>
                    <a:pt x="25" y="184"/>
                    <a:pt x="21" y="195"/>
                    <a:pt x="39" y="196"/>
                  </a:cubicBezTo>
                  <a:cubicBezTo>
                    <a:pt x="79" y="197"/>
                    <a:pt x="119" y="197"/>
                    <a:pt x="159" y="198"/>
                  </a:cubicBezTo>
                  <a:cubicBezTo>
                    <a:pt x="144" y="203"/>
                    <a:pt x="151" y="203"/>
                    <a:pt x="137" y="200"/>
                  </a:cubicBezTo>
                  <a:cubicBezTo>
                    <a:pt x="40" y="203"/>
                    <a:pt x="78" y="206"/>
                    <a:pt x="117" y="210"/>
                  </a:cubicBezTo>
                  <a:cubicBezTo>
                    <a:pt x="155" y="208"/>
                    <a:pt x="140" y="208"/>
                    <a:pt x="163" y="20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91"/>
          <p:cNvGrpSpPr>
            <a:grpSpLocks/>
          </p:cNvGrpSpPr>
          <p:nvPr/>
        </p:nvGrpSpPr>
        <p:grpSpPr bwMode="auto">
          <a:xfrm>
            <a:off x="6792913" y="3419475"/>
            <a:ext cx="304800" cy="311150"/>
            <a:chOff x="4279" y="2154"/>
            <a:chExt cx="192" cy="196"/>
          </a:xfrm>
        </p:grpSpPr>
        <p:sp>
          <p:nvSpPr>
            <p:cNvPr id="4144" name="Freeform 64"/>
            <p:cNvSpPr>
              <a:spLocks/>
            </p:cNvSpPr>
            <p:nvPr/>
          </p:nvSpPr>
          <p:spPr bwMode="auto">
            <a:xfrm>
              <a:off x="4279" y="2250"/>
              <a:ext cx="192" cy="100"/>
            </a:xfrm>
            <a:custGeom>
              <a:avLst/>
              <a:gdLst>
                <a:gd name="T0" fmla="*/ 39 w 192"/>
                <a:gd name="T1" fmla="*/ 0 h 210"/>
                <a:gd name="T2" fmla="*/ 169 w 192"/>
                <a:gd name="T3" fmla="*/ 6 h 210"/>
                <a:gd name="T4" fmla="*/ 121 w 192"/>
                <a:gd name="T5" fmla="*/ 14 h 210"/>
                <a:gd name="T6" fmla="*/ 47 w 192"/>
                <a:gd name="T7" fmla="*/ 26 h 210"/>
                <a:gd name="T8" fmla="*/ 165 w 192"/>
                <a:gd name="T9" fmla="*/ 24 h 210"/>
                <a:gd name="T10" fmla="*/ 145 w 192"/>
                <a:gd name="T11" fmla="*/ 28 h 210"/>
                <a:gd name="T12" fmla="*/ 127 w 192"/>
                <a:gd name="T13" fmla="*/ 32 h 210"/>
                <a:gd name="T14" fmla="*/ 69 w 192"/>
                <a:gd name="T15" fmla="*/ 40 h 210"/>
                <a:gd name="T16" fmla="*/ 105 w 192"/>
                <a:gd name="T17" fmla="*/ 50 h 210"/>
                <a:gd name="T18" fmla="*/ 139 w 192"/>
                <a:gd name="T19" fmla="*/ 44 h 210"/>
                <a:gd name="T20" fmla="*/ 151 w 192"/>
                <a:gd name="T21" fmla="*/ 40 h 210"/>
                <a:gd name="T22" fmla="*/ 187 w 192"/>
                <a:gd name="T23" fmla="*/ 42 h 210"/>
                <a:gd name="T24" fmla="*/ 171 w 192"/>
                <a:gd name="T25" fmla="*/ 44 h 210"/>
                <a:gd name="T26" fmla="*/ 139 w 192"/>
                <a:gd name="T27" fmla="*/ 54 h 210"/>
                <a:gd name="T28" fmla="*/ 35 w 192"/>
                <a:gd name="T29" fmla="*/ 74 h 210"/>
                <a:gd name="T30" fmla="*/ 121 w 192"/>
                <a:gd name="T31" fmla="*/ 70 h 210"/>
                <a:gd name="T32" fmla="*/ 161 w 192"/>
                <a:gd name="T33" fmla="*/ 60 h 210"/>
                <a:gd name="T34" fmla="*/ 141 w 192"/>
                <a:gd name="T35" fmla="*/ 64 h 210"/>
                <a:gd name="T36" fmla="*/ 97 w 192"/>
                <a:gd name="T37" fmla="*/ 72 h 210"/>
                <a:gd name="T38" fmla="*/ 55 w 192"/>
                <a:gd name="T39" fmla="*/ 86 h 210"/>
                <a:gd name="T40" fmla="*/ 91 w 192"/>
                <a:gd name="T41" fmla="*/ 96 h 210"/>
                <a:gd name="T42" fmla="*/ 187 w 192"/>
                <a:gd name="T43" fmla="*/ 86 h 210"/>
                <a:gd name="T44" fmla="*/ 37 w 192"/>
                <a:gd name="T45" fmla="*/ 108 h 210"/>
                <a:gd name="T46" fmla="*/ 37 w 192"/>
                <a:gd name="T47" fmla="*/ 116 h 210"/>
                <a:gd name="T48" fmla="*/ 135 w 192"/>
                <a:gd name="T49" fmla="*/ 102 h 210"/>
                <a:gd name="T50" fmla="*/ 179 w 192"/>
                <a:gd name="T51" fmla="*/ 104 h 210"/>
                <a:gd name="T52" fmla="*/ 163 w 192"/>
                <a:gd name="T53" fmla="*/ 112 h 210"/>
                <a:gd name="T54" fmla="*/ 131 w 192"/>
                <a:gd name="T55" fmla="*/ 120 h 210"/>
                <a:gd name="T56" fmla="*/ 91 w 192"/>
                <a:gd name="T57" fmla="*/ 134 h 210"/>
                <a:gd name="T58" fmla="*/ 83 w 192"/>
                <a:gd name="T59" fmla="*/ 138 h 210"/>
                <a:gd name="T60" fmla="*/ 73 w 192"/>
                <a:gd name="T61" fmla="*/ 140 h 210"/>
                <a:gd name="T62" fmla="*/ 137 w 192"/>
                <a:gd name="T63" fmla="*/ 140 h 210"/>
                <a:gd name="T64" fmla="*/ 163 w 192"/>
                <a:gd name="T65" fmla="*/ 134 h 210"/>
                <a:gd name="T66" fmla="*/ 155 w 192"/>
                <a:gd name="T67" fmla="*/ 138 h 210"/>
                <a:gd name="T68" fmla="*/ 145 w 192"/>
                <a:gd name="T69" fmla="*/ 144 h 210"/>
                <a:gd name="T70" fmla="*/ 101 w 192"/>
                <a:gd name="T71" fmla="*/ 158 h 210"/>
                <a:gd name="T72" fmla="*/ 59 w 192"/>
                <a:gd name="T73" fmla="*/ 160 h 210"/>
                <a:gd name="T74" fmla="*/ 143 w 192"/>
                <a:gd name="T75" fmla="*/ 164 h 210"/>
                <a:gd name="T76" fmla="*/ 135 w 192"/>
                <a:gd name="T77" fmla="*/ 166 h 210"/>
                <a:gd name="T78" fmla="*/ 123 w 192"/>
                <a:gd name="T79" fmla="*/ 168 h 210"/>
                <a:gd name="T80" fmla="*/ 95 w 192"/>
                <a:gd name="T81" fmla="*/ 172 h 210"/>
                <a:gd name="T82" fmla="*/ 37 w 192"/>
                <a:gd name="T83" fmla="*/ 178 h 210"/>
                <a:gd name="T84" fmla="*/ 39 w 192"/>
                <a:gd name="T85" fmla="*/ 196 h 210"/>
                <a:gd name="T86" fmla="*/ 159 w 192"/>
                <a:gd name="T87" fmla="*/ 198 h 210"/>
                <a:gd name="T88" fmla="*/ 137 w 192"/>
                <a:gd name="T89" fmla="*/ 200 h 210"/>
                <a:gd name="T90" fmla="*/ 117 w 192"/>
                <a:gd name="T91" fmla="*/ 210 h 210"/>
                <a:gd name="T92" fmla="*/ 163 w 192"/>
                <a:gd name="T93" fmla="*/ 208 h 2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2"/>
                <a:gd name="T142" fmla="*/ 0 h 210"/>
                <a:gd name="T143" fmla="*/ 192 w 192"/>
                <a:gd name="T144" fmla="*/ 210 h 2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2" h="210">
                  <a:moveTo>
                    <a:pt x="39" y="0"/>
                  </a:moveTo>
                  <a:cubicBezTo>
                    <a:pt x="82" y="1"/>
                    <a:pt x="126" y="1"/>
                    <a:pt x="169" y="6"/>
                  </a:cubicBezTo>
                  <a:cubicBezTo>
                    <a:pt x="156" y="15"/>
                    <a:pt x="136" y="13"/>
                    <a:pt x="121" y="14"/>
                  </a:cubicBezTo>
                  <a:cubicBezTo>
                    <a:pt x="97" y="19"/>
                    <a:pt x="71" y="20"/>
                    <a:pt x="47" y="26"/>
                  </a:cubicBezTo>
                  <a:cubicBezTo>
                    <a:pt x="84" y="2"/>
                    <a:pt x="58" y="17"/>
                    <a:pt x="165" y="24"/>
                  </a:cubicBezTo>
                  <a:cubicBezTo>
                    <a:pt x="172" y="24"/>
                    <a:pt x="152" y="27"/>
                    <a:pt x="145" y="28"/>
                  </a:cubicBezTo>
                  <a:cubicBezTo>
                    <a:pt x="139" y="29"/>
                    <a:pt x="133" y="31"/>
                    <a:pt x="127" y="32"/>
                  </a:cubicBezTo>
                  <a:cubicBezTo>
                    <a:pt x="108" y="35"/>
                    <a:pt x="88" y="37"/>
                    <a:pt x="69" y="40"/>
                  </a:cubicBezTo>
                  <a:cubicBezTo>
                    <a:pt x="27" y="56"/>
                    <a:pt x="0" y="56"/>
                    <a:pt x="105" y="50"/>
                  </a:cubicBezTo>
                  <a:cubicBezTo>
                    <a:pt x="116" y="48"/>
                    <a:pt x="128" y="47"/>
                    <a:pt x="139" y="44"/>
                  </a:cubicBezTo>
                  <a:cubicBezTo>
                    <a:pt x="143" y="43"/>
                    <a:pt x="151" y="40"/>
                    <a:pt x="151" y="40"/>
                  </a:cubicBezTo>
                  <a:cubicBezTo>
                    <a:pt x="163" y="41"/>
                    <a:pt x="175" y="40"/>
                    <a:pt x="187" y="42"/>
                  </a:cubicBezTo>
                  <a:cubicBezTo>
                    <a:pt x="192" y="43"/>
                    <a:pt x="176" y="43"/>
                    <a:pt x="171" y="44"/>
                  </a:cubicBezTo>
                  <a:cubicBezTo>
                    <a:pt x="159" y="47"/>
                    <a:pt x="155" y="51"/>
                    <a:pt x="139" y="54"/>
                  </a:cubicBezTo>
                  <a:cubicBezTo>
                    <a:pt x="105" y="60"/>
                    <a:pt x="68" y="63"/>
                    <a:pt x="35" y="74"/>
                  </a:cubicBezTo>
                  <a:cubicBezTo>
                    <a:pt x="60" y="82"/>
                    <a:pt x="94" y="73"/>
                    <a:pt x="121" y="70"/>
                  </a:cubicBezTo>
                  <a:cubicBezTo>
                    <a:pt x="134" y="66"/>
                    <a:pt x="148" y="64"/>
                    <a:pt x="161" y="60"/>
                  </a:cubicBezTo>
                  <a:cubicBezTo>
                    <a:pt x="184" y="65"/>
                    <a:pt x="166" y="60"/>
                    <a:pt x="141" y="64"/>
                  </a:cubicBezTo>
                  <a:cubicBezTo>
                    <a:pt x="122" y="67"/>
                    <a:pt x="125" y="70"/>
                    <a:pt x="97" y="72"/>
                  </a:cubicBezTo>
                  <a:cubicBezTo>
                    <a:pt x="82" y="75"/>
                    <a:pt x="70" y="82"/>
                    <a:pt x="55" y="86"/>
                  </a:cubicBezTo>
                  <a:cubicBezTo>
                    <a:pt x="63" y="98"/>
                    <a:pt x="77" y="95"/>
                    <a:pt x="91" y="96"/>
                  </a:cubicBezTo>
                  <a:cubicBezTo>
                    <a:pt x="123" y="94"/>
                    <a:pt x="154" y="88"/>
                    <a:pt x="187" y="86"/>
                  </a:cubicBezTo>
                  <a:cubicBezTo>
                    <a:pt x="136" y="99"/>
                    <a:pt x="90" y="106"/>
                    <a:pt x="37" y="108"/>
                  </a:cubicBezTo>
                  <a:cubicBezTo>
                    <a:pt x="33" y="109"/>
                    <a:pt x="20" y="110"/>
                    <a:pt x="37" y="116"/>
                  </a:cubicBezTo>
                  <a:cubicBezTo>
                    <a:pt x="80" y="115"/>
                    <a:pt x="95" y="110"/>
                    <a:pt x="135" y="102"/>
                  </a:cubicBezTo>
                  <a:cubicBezTo>
                    <a:pt x="150" y="103"/>
                    <a:pt x="165" y="101"/>
                    <a:pt x="179" y="104"/>
                  </a:cubicBezTo>
                  <a:cubicBezTo>
                    <a:pt x="185" y="105"/>
                    <a:pt x="169" y="110"/>
                    <a:pt x="163" y="112"/>
                  </a:cubicBezTo>
                  <a:cubicBezTo>
                    <a:pt x="138" y="119"/>
                    <a:pt x="165" y="113"/>
                    <a:pt x="131" y="120"/>
                  </a:cubicBezTo>
                  <a:cubicBezTo>
                    <a:pt x="118" y="126"/>
                    <a:pt x="105" y="132"/>
                    <a:pt x="91" y="134"/>
                  </a:cubicBezTo>
                  <a:cubicBezTo>
                    <a:pt x="88" y="135"/>
                    <a:pt x="86" y="137"/>
                    <a:pt x="83" y="138"/>
                  </a:cubicBezTo>
                  <a:cubicBezTo>
                    <a:pt x="80" y="139"/>
                    <a:pt x="76" y="139"/>
                    <a:pt x="73" y="140"/>
                  </a:cubicBezTo>
                  <a:cubicBezTo>
                    <a:pt x="52" y="145"/>
                    <a:pt x="116" y="141"/>
                    <a:pt x="137" y="140"/>
                  </a:cubicBezTo>
                  <a:cubicBezTo>
                    <a:pt x="155" y="137"/>
                    <a:pt x="147" y="139"/>
                    <a:pt x="163" y="134"/>
                  </a:cubicBezTo>
                  <a:cubicBezTo>
                    <a:pt x="166" y="133"/>
                    <a:pt x="158" y="137"/>
                    <a:pt x="155" y="138"/>
                  </a:cubicBezTo>
                  <a:cubicBezTo>
                    <a:pt x="152" y="140"/>
                    <a:pt x="149" y="143"/>
                    <a:pt x="145" y="144"/>
                  </a:cubicBezTo>
                  <a:cubicBezTo>
                    <a:pt x="137" y="147"/>
                    <a:pt x="111" y="157"/>
                    <a:pt x="101" y="158"/>
                  </a:cubicBezTo>
                  <a:cubicBezTo>
                    <a:pt x="87" y="160"/>
                    <a:pt x="73" y="159"/>
                    <a:pt x="59" y="160"/>
                  </a:cubicBezTo>
                  <a:cubicBezTo>
                    <a:pt x="11" y="167"/>
                    <a:pt x="53" y="160"/>
                    <a:pt x="143" y="164"/>
                  </a:cubicBezTo>
                  <a:cubicBezTo>
                    <a:pt x="146" y="164"/>
                    <a:pt x="138" y="165"/>
                    <a:pt x="135" y="166"/>
                  </a:cubicBezTo>
                  <a:cubicBezTo>
                    <a:pt x="131" y="167"/>
                    <a:pt x="127" y="167"/>
                    <a:pt x="123" y="168"/>
                  </a:cubicBezTo>
                  <a:cubicBezTo>
                    <a:pt x="114" y="169"/>
                    <a:pt x="104" y="171"/>
                    <a:pt x="95" y="172"/>
                  </a:cubicBezTo>
                  <a:cubicBezTo>
                    <a:pt x="75" y="175"/>
                    <a:pt x="58" y="177"/>
                    <a:pt x="37" y="178"/>
                  </a:cubicBezTo>
                  <a:cubicBezTo>
                    <a:pt x="25" y="184"/>
                    <a:pt x="21" y="195"/>
                    <a:pt x="39" y="196"/>
                  </a:cubicBezTo>
                  <a:cubicBezTo>
                    <a:pt x="79" y="197"/>
                    <a:pt x="119" y="197"/>
                    <a:pt x="159" y="198"/>
                  </a:cubicBezTo>
                  <a:cubicBezTo>
                    <a:pt x="144" y="203"/>
                    <a:pt x="151" y="203"/>
                    <a:pt x="137" y="200"/>
                  </a:cubicBezTo>
                  <a:cubicBezTo>
                    <a:pt x="40" y="203"/>
                    <a:pt x="78" y="206"/>
                    <a:pt x="117" y="210"/>
                  </a:cubicBezTo>
                  <a:cubicBezTo>
                    <a:pt x="155" y="208"/>
                    <a:pt x="140" y="208"/>
                    <a:pt x="163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Freeform 90"/>
            <p:cNvSpPr>
              <a:spLocks/>
            </p:cNvSpPr>
            <p:nvPr/>
          </p:nvSpPr>
          <p:spPr bwMode="auto">
            <a:xfrm>
              <a:off x="4279" y="2154"/>
              <a:ext cx="192" cy="100"/>
            </a:xfrm>
            <a:custGeom>
              <a:avLst/>
              <a:gdLst>
                <a:gd name="T0" fmla="*/ 39 w 192"/>
                <a:gd name="T1" fmla="*/ 0 h 210"/>
                <a:gd name="T2" fmla="*/ 169 w 192"/>
                <a:gd name="T3" fmla="*/ 6 h 210"/>
                <a:gd name="T4" fmla="*/ 121 w 192"/>
                <a:gd name="T5" fmla="*/ 14 h 210"/>
                <a:gd name="T6" fmla="*/ 47 w 192"/>
                <a:gd name="T7" fmla="*/ 26 h 210"/>
                <a:gd name="T8" fmla="*/ 165 w 192"/>
                <a:gd name="T9" fmla="*/ 24 h 210"/>
                <a:gd name="T10" fmla="*/ 145 w 192"/>
                <a:gd name="T11" fmla="*/ 28 h 210"/>
                <a:gd name="T12" fmla="*/ 127 w 192"/>
                <a:gd name="T13" fmla="*/ 32 h 210"/>
                <a:gd name="T14" fmla="*/ 69 w 192"/>
                <a:gd name="T15" fmla="*/ 40 h 210"/>
                <a:gd name="T16" fmla="*/ 105 w 192"/>
                <a:gd name="T17" fmla="*/ 50 h 210"/>
                <a:gd name="T18" fmla="*/ 139 w 192"/>
                <a:gd name="T19" fmla="*/ 44 h 210"/>
                <a:gd name="T20" fmla="*/ 151 w 192"/>
                <a:gd name="T21" fmla="*/ 40 h 210"/>
                <a:gd name="T22" fmla="*/ 187 w 192"/>
                <a:gd name="T23" fmla="*/ 42 h 210"/>
                <a:gd name="T24" fmla="*/ 171 w 192"/>
                <a:gd name="T25" fmla="*/ 44 h 210"/>
                <a:gd name="T26" fmla="*/ 139 w 192"/>
                <a:gd name="T27" fmla="*/ 54 h 210"/>
                <a:gd name="T28" fmla="*/ 35 w 192"/>
                <a:gd name="T29" fmla="*/ 74 h 210"/>
                <a:gd name="T30" fmla="*/ 121 w 192"/>
                <a:gd name="T31" fmla="*/ 70 h 210"/>
                <a:gd name="T32" fmla="*/ 161 w 192"/>
                <a:gd name="T33" fmla="*/ 60 h 210"/>
                <a:gd name="T34" fmla="*/ 141 w 192"/>
                <a:gd name="T35" fmla="*/ 64 h 210"/>
                <a:gd name="T36" fmla="*/ 97 w 192"/>
                <a:gd name="T37" fmla="*/ 72 h 210"/>
                <a:gd name="T38" fmla="*/ 55 w 192"/>
                <a:gd name="T39" fmla="*/ 86 h 210"/>
                <a:gd name="T40" fmla="*/ 91 w 192"/>
                <a:gd name="T41" fmla="*/ 96 h 210"/>
                <a:gd name="T42" fmla="*/ 187 w 192"/>
                <a:gd name="T43" fmla="*/ 86 h 210"/>
                <a:gd name="T44" fmla="*/ 37 w 192"/>
                <a:gd name="T45" fmla="*/ 108 h 210"/>
                <a:gd name="T46" fmla="*/ 37 w 192"/>
                <a:gd name="T47" fmla="*/ 116 h 210"/>
                <a:gd name="T48" fmla="*/ 135 w 192"/>
                <a:gd name="T49" fmla="*/ 102 h 210"/>
                <a:gd name="T50" fmla="*/ 179 w 192"/>
                <a:gd name="T51" fmla="*/ 104 h 210"/>
                <a:gd name="T52" fmla="*/ 163 w 192"/>
                <a:gd name="T53" fmla="*/ 112 h 210"/>
                <a:gd name="T54" fmla="*/ 131 w 192"/>
                <a:gd name="T55" fmla="*/ 120 h 210"/>
                <a:gd name="T56" fmla="*/ 91 w 192"/>
                <a:gd name="T57" fmla="*/ 134 h 210"/>
                <a:gd name="T58" fmla="*/ 83 w 192"/>
                <a:gd name="T59" fmla="*/ 138 h 210"/>
                <a:gd name="T60" fmla="*/ 73 w 192"/>
                <a:gd name="T61" fmla="*/ 140 h 210"/>
                <a:gd name="T62" fmla="*/ 137 w 192"/>
                <a:gd name="T63" fmla="*/ 140 h 210"/>
                <a:gd name="T64" fmla="*/ 163 w 192"/>
                <a:gd name="T65" fmla="*/ 134 h 210"/>
                <a:gd name="T66" fmla="*/ 155 w 192"/>
                <a:gd name="T67" fmla="*/ 138 h 210"/>
                <a:gd name="T68" fmla="*/ 145 w 192"/>
                <a:gd name="T69" fmla="*/ 144 h 210"/>
                <a:gd name="T70" fmla="*/ 101 w 192"/>
                <a:gd name="T71" fmla="*/ 158 h 210"/>
                <a:gd name="T72" fmla="*/ 59 w 192"/>
                <a:gd name="T73" fmla="*/ 160 h 210"/>
                <a:gd name="T74" fmla="*/ 143 w 192"/>
                <a:gd name="T75" fmla="*/ 164 h 210"/>
                <a:gd name="T76" fmla="*/ 135 w 192"/>
                <a:gd name="T77" fmla="*/ 166 h 210"/>
                <a:gd name="T78" fmla="*/ 123 w 192"/>
                <a:gd name="T79" fmla="*/ 168 h 210"/>
                <a:gd name="T80" fmla="*/ 95 w 192"/>
                <a:gd name="T81" fmla="*/ 172 h 210"/>
                <a:gd name="T82" fmla="*/ 37 w 192"/>
                <a:gd name="T83" fmla="*/ 178 h 210"/>
                <a:gd name="T84" fmla="*/ 39 w 192"/>
                <a:gd name="T85" fmla="*/ 196 h 210"/>
                <a:gd name="T86" fmla="*/ 159 w 192"/>
                <a:gd name="T87" fmla="*/ 198 h 210"/>
                <a:gd name="T88" fmla="*/ 137 w 192"/>
                <a:gd name="T89" fmla="*/ 200 h 210"/>
                <a:gd name="T90" fmla="*/ 117 w 192"/>
                <a:gd name="T91" fmla="*/ 210 h 210"/>
                <a:gd name="T92" fmla="*/ 163 w 192"/>
                <a:gd name="T93" fmla="*/ 208 h 2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2"/>
                <a:gd name="T142" fmla="*/ 0 h 210"/>
                <a:gd name="T143" fmla="*/ 192 w 192"/>
                <a:gd name="T144" fmla="*/ 210 h 2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2" h="210">
                  <a:moveTo>
                    <a:pt x="39" y="0"/>
                  </a:moveTo>
                  <a:cubicBezTo>
                    <a:pt x="82" y="1"/>
                    <a:pt x="126" y="1"/>
                    <a:pt x="169" y="6"/>
                  </a:cubicBezTo>
                  <a:cubicBezTo>
                    <a:pt x="156" y="15"/>
                    <a:pt x="136" y="13"/>
                    <a:pt x="121" y="14"/>
                  </a:cubicBezTo>
                  <a:cubicBezTo>
                    <a:pt x="97" y="19"/>
                    <a:pt x="71" y="20"/>
                    <a:pt x="47" y="26"/>
                  </a:cubicBezTo>
                  <a:cubicBezTo>
                    <a:pt x="84" y="2"/>
                    <a:pt x="58" y="17"/>
                    <a:pt x="165" y="24"/>
                  </a:cubicBezTo>
                  <a:cubicBezTo>
                    <a:pt x="172" y="24"/>
                    <a:pt x="152" y="27"/>
                    <a:pt x="145" y="28"/>
                  </a:cubicBezTo>
                  <a:cubicBezTo>
                    <a:pt x="139" y="29"/>
                    <a:pt x="133" y="31"/>
                    <a:pt x="127" y="32"/>
                  </a:cubicBezTo>
                  <a:cubicBezTo>
                    <a:pt x="108" y="35"/>
                    <a:pt x="88" y="37"/>
                    <a:pt x="69" y="40"/>
                  </a:cubicBezTo>
                  <a:cubicBezTo>
                    <a:pt x="27" y="56"/>
                    <a:pt x="0" y="56"/>
                    <a:pt x="105" y="50"/>
                  </a:cubicBezTo>
                  <a:cubicBezTo>
                    <a:pt x="116" y="48"/>
                    <a:pt x="128" y="47"/>
                    <a:pt x="139" y="44"/>
                  </a:cubicBezTo>
                  <a:cubicBezTo>
                    <a:pt x="143" y="43"/>
                    <a:pt x="151" y="40"/>
                    <a:pt x="151" y="40"/>
                  </a:cubicBezTo>
                  <a:cubicBezTo>
                    <a:pt x="163" y="41"/>
                    <a:pt x="175" y="40"/>
                    <a:pt x="187" y="42"/>
                  </a:cubicBezTo>
                  <a:cubicBezTo>
                    <a:pt x="192" y="43"/>
                    <a:pt x="176" y="43"/>
                    <a:pt x="171" y="44"/>
                  </a:cubicBezTo>
                  <a:cubicBezTo>
                    <a:pt x="159" y="47"/>
                    <a:pt x="155" y="51"/>
                    <a:pt x="139" y="54"/>
                  </a:cubicBezTo>
                  <a:cubicBezTo>
                    <a:pt x="105" y="60"/>
                    <a:pt x="68" y="63"/>
                    <a:pt x="35" y="74"/>
                  </a:cubicBezTo>
                  <a:cubicBezTo>
                    <a:pt x="60" y="82"/>
                    <a:pt x="94" y="73"/>
                    <a:pt x="121" y="70"/>
                  </a:cubicBezTo>
                  <a:cubicBezTo>
                    <a:pt x="134" y="66"/>
                    <a:pt x="148" y="64"/>
                    <a:pt x="161" y="60"/>
                  </a:cubicBezTo>
                  <a:cubicBezTo>
                    <a:pt x="184" y="65"/>
                    <a:pt x="166" y="60"/>
                    <a:pt x="141" y="64"/>
                  </a:cubicBezTo>
                  <a:cubicBezTo>
                    <a:pt x="122" y="67"/>
                    <a:pt x="125" y="70"/>
                    <a:pt x="97" y="72"/>
                  </a:cubicBezTo>
                  <a:cubicBezTo>
                    <a:pt x="82" y="75"/>
                    <a:pt x="70" y="82"/>
                    <a:pt x="55" y="86"/>
                  </a:cubicBezTo>
                  <a:cubicBezTo>
                    <a:pt x="63" y="98"/>
                    <a:pt x="77" y="95"/>
                    <a:pt x="91" y="96"/>
                  </a:cubicBezTo>
                  <a:cubicBezTo>
                    <a:pt x="123" y="94"/>
                    <a:pt x="154" y="88"/>
                    <a:pt x="187" y="86"/>
                  </a:cubicBezTo>
                  <a:cubicBezTo>
                    <a:pt x="136" y="99"/>
                    <a:pt x="90" y="106"/>
                    <a:pt x="37" y="108"/>
                  </a:cubicBezTo>
                  <a:cubicBezTo>
                    <a:pt x="33" y="109"/>
                    <a:pt x="20" y="110"/>
                    <a:pt x="37" y="116"/>
                  </a:cubicBezTo>
                  <a:cubicBezTo>
                    <a:pt x="80" y="115"/>
                    <a:pt x="95" y="110"/>
                    <a:pt x="135" y="102"/>
                  </a:cubicBezTo>
                  <a:cubicBezTo>
                    <a:pt x="150" y="103"/>
                    <a:pt x="165" y="101"/>
                    <a:pt x="179" y="104"/>
                  </a:cubicBezTo>
                  <a:cubicBezTo>
                    <a:pt x="185" y="105"/>
                    <a:pt x="169" y="110"/>
                    <a:pt x="163" y="112"/>
                  </a:cubicBezTo>
                  <a:cubicBezTo>
                    <a:pt x="138" y="119"/>
                    <a:pt x="165" y="113"/>
                    <a:pt x="131" y="120"/>
                  </a:cubicBezTo>
                  <a:cubicBezTo>
                    <a:pt x="118" y="126"/>
                    <a:pt x="105" y="132"/>
                    <a:pt x="91" y="134"/>
                  </a:cubicBezTo>
                  <a:cubicBezTo>
                    <a:pt x="88" y="135"/>
                    <a:pt x="86" y="137"/>
                    <a:pt x="83" y="138"/>
                  </a:cubicBezTo>
                  <a:cubicBezTo>
                    <a:pt x="80" y="139"/>
                    <a:pt x="76" y="139"/>
                    <a:pt x="73" y="140"/>
                  </a:cubicBezTo>
                  <a:cubicBezTo>
                    <a:pt x="52" y="145"/>
                    <a:pt x="116" y="141"/>
                    <a:pt x="137" y="140"/>
                  </a:cubicBezTo>
                  <a:cubicBezTo>
                    <a:pt x="155" y="137"/>
                    <a:pt x="147" y="139"/>
                    <a:pt x="163" y="134"/>
                  </a:cubicBezTo>
                  <a:cubicBezTo>
                    <a:pt x="166" y="133"/>
                    <a:pt x="158" y="137"/>
                    <a:pt x="155" y="138"/>
                  </a:cubicBezTo>
                  <a:cubicBezTo>
                    <a:pt x="152" y="140"/>
                    <a:pt x="149" y="143"/>
                    <a:pt x="145" y="144"/>
                  </a:cubicBezTo>
                  <a:cubicBezTo>
                    <a:pt x="137" y="147"/>
                    <a:pt x="111" y="157"/>
                    <a:pt x="101" y="158"/>
                  </a:cubicBezTo>
                  <a:cubicBezTo>
                    <a:pt x="87" y="160"/>
                    <a:pt x="73" y="159"/>
                    <a:pt x="59" y="160"/>
                  </a:cubicBezTo>
                  <a:cubicBezTo>
                    <a:pt x="11" y="167"/>
                    <a:pt x="53" y="160"/>
                    <a:pt x="143" y="164"/>
                  </a:cubicBezTo>
                  <a:cubicBezTo>
                    <a:pt x="146" y="164"/>
                    <a:pt x="138" y="165"/>
                    <a:pt x="135" y="166"/>
                  </a:cubicBezTo>
                  <a:cubicBezTo>
                    <a:pt x="131" y="167"/>
                    <a:pt x="127" y="167"/>
                    <a:pt x="123" y="168"/>
                  </a:cubicBezTo>
                  <a:cubicBezTo>
                    <a:pt x="114" y="169"/>
                    <a:pt x="104" y="171"/>
                    <a:pt x="95" y="172"/>
                  </a:cubicBezTo>
                  <a:cubicBezTo>
                    <a:pt x="75" y="175"/>
                    <a:pt x="58" y="177"/>
                    <a:pt x="37" y="178"/>
                  </a:cubicBezTo>
                  <a:cubicBezTo>
                    <a:pt x="25" y="184"/>
                    <a:pt x="21" y="195"/>
                    <a:pt x="39" y="196"/>
                  </a:cubicBezTo>
                  <a:cubicBezTo>
                    <a:pt x="79" y="197"/>
                    <a:pt x="119" y="197"/>
                    <a:pt x="159" y="198"/>
                  </a:cubicBezTo>
                  <a:cubicBezTo>
                    <a:pt x="144" y="203"/>
                    <a:pt x="151" y="203"/>
                    <a:pt x="137" y="200"/>
                  </a:cubicBezTo>
                  <a:cubicBezTo>
                    <a:pt x="40" y="203"/>
                    <a:pt x="78" y="206"/>
                    <a:pt x="117" y="210"/>
                  </a:cubicBezTo>
                  <a:cubicBezTo>
                    <a:pt x="155" y="208"/>
                    <a:pt x="140" y="208"/>
                    <a:pt x="163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64" name="Freeform 92"/>
          <p:cNvSpPr>
            <a:spLocks/>
          </p:cNvSpPr>
          <p:nvPr/>
        </p:nvSpPr>
        <p:spPr bwMode="auto">
          <a:xfrm>
            <a:off x="7467600" y="2741613"/>
            <a:ext cx="187325" cy="52387"/>
          </a:xfrm>
          <a:custGeom>
            <a:avLst/>
            <a:gdLst>
              <a:gd name="T0" fmla="*/ 0 w 118"/>
              <a:gd name="T1" fmla="*/ 31 h 33"/>
              <a:gd name="T2" fmla="*/ 17 w 118"/>
              <a:gd name="T3" fmla="*/ 4 h 33"/>
              <a:gd name="T4" fmla="*/ 98 w 118"/>
              <a:gd name="T5" fmla="*/ 7 h 33"/>
              <a:gd name="T6" fmla="*/ 118 w 118"/>
              <a:gd name="T7" fmla="*/ 33 h 33"/>
              <a:gd name="T8" fmla="*/ 0 60000 65536"/>
              <a:gd name="T9" fmla="*/ 0 60000 65536"/>
              <a:gd name="T10" fmla="*/ 0 60000 65536"/>
              <a:gd name="T11" fmla="*/ 0 60000 65536"/>
              <a:gd name="T12" fmla="*/ 0 w 118"/>
              <a:gd name="T13" fmla="*/ 0 h 33"/>
              <a:gd name="T14" fmla="*/ 118 w 118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" h="33">
                <a:moveTo>
                  <a:pt x="0" y="31"/>
                </a:moveTo>
                <a:cubicBezTo>
                  <a:pt x="3" y="27"/>
                  <a:pt x="1" y="8"/>
                  <a:pt x="17" y="4"/>
                </a:cubicBezTo>
                <a:cubicBezTo>
                  <a:pt x="35" y="0"/>
                  <a:pt x="80" y="2"/>
                  <a:pt x="98" y="7"/>
                </a:cubicBezTo>
                <a:cubicBezTo>
                  <a:pt x="116" y="12"/>
                  <a:pt x="114" y="28"/>
                  <a:pt x="118" y="3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5" name="Freeform 93"/>
          <p:cNvSpPr>
            <a:spLocks/>
          </p:cNvSpPr>
          <p:nvPr/>
        </p:nvSpPr>
        <p:spPr bwMode="auto">
          <a:xfrm rot="10800000">
            <a:off x="7467600" y="2786063"/>
            <a:ext cx="187325" cy="52387"/>
          </a:xfrm>
          <a:custGeom>
            <a:avLst/>
            <a:gdLst>
              <a:gd name="T0" fmla="*/ 0 w 118"/>
              <a:gd name="T1" fmla="*/ 31 h 33"/>
              <a:gd name="T2" fmla="*/ 17 w 118"/>
              <a:gd name="T3" fmla="*/ 4 h 33"/>
              <a:gd name="T4" fmla="*/ 98 w 118"/>
              <a:gd name="T5" fmla="*/ 7 h 33"/>
              <a:gd name="T6" fmla="*/ 118 w 118"/>
              <a:gd name="T7" fmla="*/ 33 h 33"/>
              <a:gd name="T8" fmla="*/ 0 60000 65536"/>
              <a:gd name="T9" fmla="*/ 0 60000 65536"/>
              <a:gd name="T10" fmla="*/ 0 60000 65536"/>
              <a:gd name="T11" fmla="*/ 0 60000 65536"/>
              <a:gd name="T12" fmla="*/ 0 w 118"/>
              <a:gd name="T13" fmla="*/ 0 h 33"/>
              <a:gd name="T14" fmla="*/ 118 w 118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" h="33">
                <a:moveTo>
                  <a:pt x="0" y="31"/>
                </a:moveTo>
                <a:cubicBezTo>
                  <a:pt x="3" y="27"/>
                  <a:pt x="1" y="8"/>
                  <a:pt x="17" y="4"/>
                </a:cubicBezTo>
                <a:cubicBezTo>
                  <a:pt x="35" y="0"/>
                  <a:pt x="80" y="2"/>
                  <a:pt x="98" y="7"/>
                </a:cubicBezTo>
                <a:cubicBezTo>
                  <a:pt x="116" y="12"/>
                  <a:pt x="114" y="28"/>
                  <a:pt x="118" y="3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6" name="Freeform 94"/>
          <p:cNvSpPr>
            <a:spLocks/>
          </p:cNvSpPr>
          <p:nvPr/>
        </p:nvSpPr>
        <p:spPr bwMode="auto">
          <a:xfrm rot="5400000">
            <a:off x="7517606" y="2710657"/>
            <a:ext cx="73025" cy="141288"/>
          </a:xfrm>
          <a:custGeom>
            <a:avLst/>
            <a:gdLst>
              <a:gd name="T0" fmla="*/ 39 w 192"/>
              <a:gd name="T1" fmla="*/ 0 h 210"/>
              <a:gd name="T2" fmla="*/ 169 w 192"/>
              <a:gd name="T3" fmla="*/ 6 h 210"/>
              <a:gd name="T4" fmla="*/ 121 w 192"/>
              <a:gd name="T5" fmla="*/ 14 h 210"/>
              <a:gd name="T6" fmla="*/ 47 w 192"/>
              <a:gd name="T7" fmla="*/ 26 h 210"/>
              <a:gd name="T8" fmla="*/ 165 w 192"/>
              <a:gd name="T9" fmla="*/ 24 h 210"/>
              <a:gd name="T10" fmla="*/ 145 w 192"/>
              <a:gd name="T11" fmla="*/ 28 h 210"/>
              <a:gd name="T12" fmla="*/ 127 w 192"/>
              <a:gd name="T13" fmla="*/ 32 h 210"/>
              <a:gd name="T14" fmla="*/ 69 w 192"/>
              <a:gd name="T15" fmla="*/ 40 h 210"/>
              <a:gd name="T16" fmla="*/ 105 w 192"/>
              <a:gd name="T17" fmla="*/ 50 h 210"/>
              <a:gd name="T18" fmla="*/ 139 w 192"/>
              <a:gd name="T19" fmla="*/ 44 h 210"/>
              <a:gd name="T20" fmla="*/ 151 w 192"/>
              <a:gd name="T21" fmla="*/ 40 h 210"/>
              <a:gd name="T22" fmla="*/ 187 w 192"/>
              <a:gd name="T23" fmla="*/ 42 h 210"/>
              <a:gd name="T24" fmla="*/ 171 w 192"/>
              <a:gd name="T25" fmla="*/ 44 h 210"/>
              <a:gd name="T26" fmla="*/ 139 w 192"/>
              <a:gd name="T27" fmla="*/ 54 h 210"/>
              <a:gd name="T28" fmla="*/ 35 w 192"/>
              <a:gd name="T29" fmla="*/ 74 h 210"/>
              <a:gd name="T30" fmla="*/ 121 w 192"/>
              <a:gd name="T31" fmla="*/ 70 h 210"/>
              <a:gd name="T32" fmla="*/ 161 w 192"/>
              <a:gd name="T33" fmla="*/ 60 h 210"/>
              <a:gd name="T34" fmla="*/ 141 w 192"/>
              <a:gd name="T35" fmla="*/ 64 h 210"/>
              <a:gd name="T36" fmla="*/ 97 w 192"/>
              <a:gd name="T37" fmla="*/ 72 h 210"/>
              <a:gd name="T38" fmla="*/ 55 w 192"/>
              <a:gd name="T39" fmla="*/ 86 h 210"/>
              <a:gd name="T40" fmla="*/ 91 w 192"/>
              <a:gd name="T41" fmla="*/ 96 h 210"/>
              <a:gd name="T42" fmla="*/ 187 w 192"/>
              <a:gd name="T43" fmla="*/ 86 h 210"/>
              <a:gd name="T44" fmla="*/ 37 w 192"/>
              <a:gd name="T45" fmla="*/ 108 h 210"/>
              <a:gd name="T46" fmla="*/ 37 w 192"/>
              <a:gd name="T47" fmla="*/ 116 h 210"/>
              <a:gd name="T48" fmla="*/ 135 w 192"/>
              <a:gd name="T49" fmla="*/ 102 h 210"/>
              <a:gd name="T50" fmla="*/ 179 w 192"/>
              <a:gd name="T51" fmla="*/ 104 h 210"/>
              <a:gd name="T52" fmla="*/ 163 w 192"/>
              <a:gd name="T53" fmla="*/ 112 h 210"/>
              <a:gd name="T54" fmla="*/ 131 w 192"/>
              <a:gd name="T55" fmla="*/ 120 h 210"/>
              <a:gd name="T56" fmla="*/ 91 w 192"/>
              <a:gd name="T57" fmla="*/ 134 h 210"/>
              <a:gd name="T58" fmla="*/ 83 w 192"/>
              <a:gd name="T59" fmla="*/ 138 h 210"/>
              <a:gd name="T60" fmla="*/ 73 w 192"/>
              <a:gd name="T61" fmla="*/ 140 h 210"/>
              <a:gd name="T62" fmla="*/ 137 w 192"/>
              <a:gd name="T63" fmla="*/ 140 h 210"/>
              <a:gd name="T64" fmla="*/ 163 w 192"/>
              <a:gd name="T65" fmla="*/ 134 h 210"/>
              <a:gd name="T66" fmla="*/ 155 w 192"/>
              <a:gd name="T67" fmla="*/ 138 h 210"/>
              <a:gd name="T68" fmla="*/ 145 w 192"/>
              <a:gd name="T69" fmla="*/ 144 h 210"/>
              <a:gd name="T70" fmla="*/ 101 w 192"/>
              <a:gd name="T71" fmla="*/ 158 h 210"/>
              <a:gd name="T72" fmla="*/ 59 w 192"/>
              <a:gd name="T73" fmla="*/ 160 h 210"/>
              <a:gd name="T74" fmla="*/ 143 w 192"/>
              <a:gd name="T75" fmla="*/ 164 h 210"/>
              <a:gd name="T76" fmla="*/ 135 w 192"/>
              <a:gd name="T77" fmla="*/ 166 h 210"/>
              <a:gd name="T78" fmla="*/ 123 w 192"/>
              <a:gd name="T79" fmla="*/ 168 h 210"/>
              <a:gd name="T80" fmla="*/ 95 w 192"/>
              <a:gd name="T81" fmla="*/ 172 h 210"/>
              <a:gd name="T82" fmla="*/ 37 w 192"/>
              <a:gd name="T83" fmla="*/ 178 h 210"/>
              <a:gd name="T84" fmla="*/ 39 w 192"/>
              <a:gd name="T85" fmla="*/ 196 h 210"/>
              <a:gd name="T86" fmla="*/ 159 w 192"/>
              <a:gd name="T87" fmla="*/ 198 h 210"/>
              <a:gd name="T88" fmla="*/ 137 w 192"/>
              <a:gd name="T89" fmla="*/ 200 h 210"/>
              <a:gd name="T90" fmla="*/ 117 w 192"/>
              <a:gd name="T91" fmla="*/ 210 h 210"/>
              <a:gd name="T92" fmla="*/ 163 w 192"/>
              <a:gd name="T93" fmla="*/ 208 h 21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92"/>
              <a:gd name="T142" fmla="*/ 0 h 210"/>
              <a:gd name="T143" fmla="*/ 192 w 192"/>
              <a:gd name="T144" fmla="*/ 210 h 21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92" h="210">
                <a:moveTo>
                  <a:pt x="39" y="0"/>
                </a:moveTo>
                <a:cubicBezTo>
                  <a:pt x="82" y="1"/>
                  <a:pt x="126" y="1"/>
                  <a:pt x="169" y="6"/>
                </a:cubicBezTo>
                <a:cubicBezTo>
                  <a:pt x="156" y="15"/>
                  <a:pt x="136" y="13"/>
                  <a:pt x="121" y="14"/>
                </a:cubicBezTo>
                <a:cubicBezTo>
                  <a:pt x="97" y="19"/>
                  <a:pt x="71" y="20"/>
                  <a:pt x="47" y="26"/>
                </a:cubicBezTo>
                <a:cubicBezTo>
                  <a:pt x="84" y="2"/>
                  <a:pt x="58" y="17"/>
                  <a:pt x="165" y="24"/>
                </a:cubicBezTo>
                <a:cubicBezTo>
                  <a:pt x="172" y="24"/>
                  <a:pt x="152" y="27"/>
                  <a:pt x="145" y="28"/>
                </a:cubicBezTo>
                <a:cubicBezTo>
                  <a:pt x="139" y="29"/>
                  <a:pt x="133" y="31"/>
                  <a:pt x="127" y="32"/>
                </a:cubicBezTo>
                <a:cubicBezTo>
                  <a:pt x="108" y="35"/>
                  <a:pt x="88" y="37"/>
                  <a:pt x="69" y="40"/>
                </a:cubicBezTo>
                <a:cubicBezTo>
                  <a:pt x="27" y="56"/>
                  <a:pt x="0" y="56"/>
                  <a:pt x="105" y="50"/>
                </a:cubicBezTo>
                <a:cubicBezTo>
                  <a:pt x="116" y="48"/>
                  <a:pt x="128" y="47"/>
                  <a:pt x="139" y="44"/>
                </a:cubicBezTo>
                <a:cubicBezTo>
                  <a:pt x="143" y="43"/>
                  <a:pt x="151" y="40"/>
                  <a:pt x="151" y="40"/>
                </a:cubicBezTo>
                <a:cubicBezTo>
                  <a:pt x="163" y="41"/>
                  <a:pt x="175" y="40"/>
                  <a:pt x="187" y="42"/>
                </a:cubicBezTo>
                <a:cubicBezTo>
                  <a:pt x="192" y="43"/>
                  <a:pt x="176" y="43"/>
                  <a:pt x="171" y="44"/>
                </a:cubicBezTo>
                <a:cubicBezTo>
                  <a:pt x="159" y="47"/>
                  <a:pt x="155" y="51"/>
                  <a:pt x="139" y="54"/>
                </a:cubicBezTo>
                <a:cubicBezTo>
                  <a:pt x="105" y="60"/>
                  <a:pt x="68" y="63"/>
                  <a:pt x="35" y="74"/>
                </a:cubicBezTo>
                <a:cubicBezTo>
                  <a:pt x="60" y="82"/>
                  <a:pt x="94" y="73"/>
                  <a:pt x="121" y="70"/>
                </a:cubicBezTo>
                <a:cubicBezTo>
                  <a:pt x="134" y="66"/>
                  <a:pt x="148" y="64"/>
                  <a:pt x="161" y="60"/>
                </a:cubicBezTo>
                <a:cubicBezTo>
                  <a:pt x="184" y="65"/>
                  <a:pt x="166" y="60"/>
                  <a:pt x="141" y="64"/>
                </a:cubicBezTo>
                <a:cubicBezTo>
                  <a:pt x="122" y="67"/>
                  <a:pt x="125" y="70"/>
                  <a:pt x="97" y="72"/>
                </a:cubicBezTo>
                <a:cubicBezTo>
                  <a:pt x="82" y="75"/>
                  <a:pt x="70" y="82"/>
                  <a:pt x="55" y="86"/>
                </a:cubicBezTo>
                <a:cubicBezTo>
                  <a:pt x="63" y="98"/>
                  <a:pt x="77" y="95"/>
                  <a:pt x="91" y="96"/>
                </a:cubicBezTo>
                <a:cubicBezTo>
                  <a:pt x="123" y="94"/>
                  <a:pt x="154" y="88"/>
                  <a:pt x="187" y="86"/>
                </a:cubicBezTo>
                <a:cubicBezTo>
                  <a:pt x="136" y="99"/>
                  <a:pt x="90" y="106"/>
                  <a:pt x="37" y="108"/>
                </a:cubicBezTo>
                <a:cubicBezTo>
                  <a:pt x="33" y="109"/>
                  <a:pt x="20" y="110"/>
                  <a:pt x="37" y="116"/>
                </a:cubicBezTo>
                <a:cubicBezTo>
                  <a:pt x="80" y="115"/>
                  <a:pt x="95" y="110"/>
                  <a:pt x="135" y="102"/>
                </a:cubicBezTo>
                <a:cubicBezTo>
                  <a:pt x="150" y="103"/>
                  <a:pt x="165" y="101"/>
                  <a:pt x="179" y="104"/>
                </a:cubicBezTo>
                <a:cubicBezTo>
                  <a:pt x="185" y="105"/>
                  <a:pt x="169" y="110"/>
                  <a:pt x="163" y="112"/>
                </a:cubicBezTo>
                <a:cubicBezTo>
                  <a:pt x="138" y="119"/>
                  <a:pt x="165" y="113"/>
                  <a:pt x="131" y="120"/>
                </a:cubicBezTo>
                <a:cubicBezTo>
                  <a:pt x="118" y="126"/>
                  <a:pt x="105" y="132"/>
                  <a:pt x="91" y="134"/>
                </a:cubicBezTo>
                <a:cubicBezTo>
                  <a:pt x="88" y="135"/>
                  <a:pt x="86" y="137"/>
                  <a:pt x="83" y="138"/>
                </a:cubicBezTo>
                <a:cubicBezTo>
                  <a:pt x="80" y="139"/>
                  <a:pt x="76" y="139"/>
                  <a:pt x="73" y="140"/>
                </a:cubicBezTo>
                <a:cubicBezTo>
                  <a:pt x="52" y="145"/>
                  <a:pt x="116" y="141"/>
                  <a:pt x="137" y="140"/>
                </a:cubicBezTo>
                <a:cubicBezTo>
                  <a:pt x="155" y="137"/>
                  <a:pt x="147" y="139"/>
                  <a:pt x="163" y="134"/>
                </a:cubicBezTo>
                <a:cubicBezTo>
                  <a:pt x="166" y="133"/>
                  <a:pt x="158" y="137"/>
                  <a:pt x="155" y="138"/>
                </a:cubicBezTo>
                <a:cubicBezTo>
                  <a:pt x="152" y="140"/>
                  <a:pt x="149" y="143"/>
                  <a:pt x="145" y="144"/>
                </a:cubicBezTo>
                <a:cubicBezTo>
                  <a:pt x="137" y="147"/>
                  <a:pt x="111" y="157"/>
                  <a:pt x="101" y="158"/>
                </a:cubicBezTo>
                <a:cubicBezTo>
                  <a:pt x="87" y="160"/>
                  <a:pt x="73" y="159"/>
                  <a:pt x="59" y="160"/>
                </a:cubicBezTo>
                <a:cubicBezTo>
                  <a:pt x="11" y="167"/>
                  <a:pt x="53" y="160"/>
                  <a:pt x="143" y="164"/>
                </a:cubicBezTo>
                <a:cubicBezTo>
                  <a:pt x="146" y="164"/>
                  <a:pt x="138" y="165"/>
                  <a:pt x="135" y="166"/>
                </a:cubicBezTo>
                <a:cubicBezTo>
                  <a:pt x="131" y="167"/>
                  <a:pt x="127" y="167"/>
                  <a:pt x="123" y="168"/>
                </a:cubicBezTo>
                <a:cubicBezTo>
                  <a:pt x="114" y="169"/>
                  <a:pt x="104" y="171"/>
                  <a:pt x="95" y="172"/>
                </a:cubicBezTo>
                <a:cubicBezTo>
                  <a:pt x="75" y="175"/>
                  <a:pt x="58" y="177"/>
                  <a:pt x="37" y="178"/>
                </a:cubicBezTo>
                <a:cubicBezTo>
                  <a:pt x="25" y="184"/>
                  <a:pt x="21" y="195"/>
                  <a:pt x="39" y="196"/>
                </a:cubicBezTo>
                <a:cubicBezTo>
                  <a:pt x="79" y="197"/>
                  <a:pt x="119" y="197"/>
                  <a:pt x="159" y="198"/>
                </a:cubicBezTo>
                <a:cubicBezTo>
                  <a:pt x="144" y="203"/>
                  <a:pt x="151" y="203"/>
                  <a:pt x="137" y="200"/>
                </a:cubicBezTo>
                <a:cubicBezTo>
                  <a:pt x="40" y="203"/>
                  <a:pt x="78" y="206"/>
                  <a:pt x="117" y="210"/>
                </a:cubicBezTo>
                <a:cubicBezTo>
                  <a:pt x="155" y="208"/>
                  <a:pt x="140" y="208"/>
                  <a:pt x="163" y="208"/>
                </a:cubicBezTo>
              </a:path>
            </a:pathLst>
          </a:cu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7" name="Freeform 95"/>
          <p:cNvSpPr>
            <a:spLocks/>
          </p:cNvSpPr>
          <p:nvPr/>
        </p:nvSpPr>
        <p:spPr bwMode="auto">
          <a:xfrm>
            <a:off x="7353300" y="3376613"/>
            <a:ext cx="171450" cy="166687"/>
          </a:xfrm>
          <a:custGeom>
            <a:avLst/>
            <a:gdLst>
              <a:gd name="T0" fmla="*/ 111 w 111"/>
              <a:gd name="T1" fmla="*/ 0 h 105"/>
              <a:gd name="T2" fmla="*/ 17 w 111"/>
              <a:gd name="T3" fmla="*/ 44 h 105"/>
              <a:gd name="T4" fmla="*/ 6 w 111"/>
              <a:gd name="T5" fmla="*/ 105 h 105"/>
              <a:gd name="T6" fmla="*/ 0 60000 65536"/>
              <a:gd name="T7" fmla="*/ 0 60000 65536"/>
              <a:gd name="T8" fmla="*/ 0 60000 65536"/>
              <a:gd name="T9" fmla="*/ 0 w 111"/>
              <a:gd name="T10" fmla="*/ 0 h 105"/>
              <a:gd name="T11" fmla="*/ 111 w 111"/>
              <a:gd name="T12" fmla="*/ 105 h 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" h="105">
                <a:moveTo>
                  <a:pt x="111" y="0"/>
                </a:moveTo>
                <a:cubicBezTo>
                  <a:pt x="95" y="7"/>
                  <a:pt x="34" y="27"/>
                  <a:pt x="17" y="44"/>
                </a:cubicBezTo>
                <a:cubicBezTo>
                  <a:pt x="0" y="61"/>
                  <a:pt x="8" y="92"/>
                  <a:pt x="6" y="10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8" name="Freeform 96"/>
          <p:cNvSpPr>
            <a:spLocks/>
          </p:cNvSpPr>
          <p:nvPr/>
        </p:nvSpPr>
        <p:spPr bwMode="auto">
          <a:xfrm>
            <a:off x="6562725" y="3852863"/>
            <a:ext cx="290513" cy="163512"/>
          </a:xfrm>
          <a:custGeom>
            <a:avLst/>
            <a:gdLst>
              <a:gd name="T0" fmla="*/ 0 w 183"/>
              <a:gd name="T1" fmla="*/ 0 h 103"/>
              <a:gd name="T2" fmla="*/ 32 w 183"/>
              <a:gd name="T3" fmla="*/ 66 h 103"/>
              <a:gd name="T4" fmla="*/ 90 w 183"/>
              <a:gd name="T5" fmla="*/ 99 h 103"/>
              <a:gd name="T6" fmla="*/ 147 w 183"/>
              <a:gd name="T7" fmla="*/ 90 h 103"/>
              <a:gd name="T8" fmla="*/ 183 w 183"/>
              <a:gd name="T9" fmla="*/ 24 h 1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3"/>
              <a:gd name="T16" fmla="*/ 0 h 103"/>
              <a:gd name="T17" fmla="*/ 183 w 183"/>
              <a:gd name="T18" fmla="*/ 103 h 1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3" h="103">
                <a:moveTo>
                  <a:pt x="0" y="0"/>
                </a:moveTo>
                <a:cubicBezTo>
                  <a:pt x="5" y="11"/>
                  <a:pt x="17" y="50"/>
                  <a:pt x="32" y="66"/>
                </a:cubicBezTo>
                <a:cubicBezTo>
                  <a:pt x="47" y="82"/>
                  <a:pt x="70" y="95"/>
                  <a:pt x="90" y="99"/>
                </a:cubicBezTo>
                <a:cubicBezTo>
                  <a:pt x="110" y="103"/>
                  <a:pt x="132" y="103"/>
                  <a:pt x="147" y="90"/>
                </a:cubicBezTo>
                <a:cubicBezTo>
                  <a:pt x="162" y="77"/>
                  <a:pt x="176" y="38"/>
                  <a:pt x="183" y="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9" name="Freeform 97"/>
          <p:cNvSpPr>
            <a:spLocks/>
          </p:cNvSpPr>
          <p:nvPr/>
        </p:nvSpPr>
        <p:spPr bwMode="auto">
          <a:xfrm>
            <a:off x="6534150" y="3870325"/>
            <a:ext cx="339725" cy="127000"/>
          </a:xfrm>
          <a:custGeom>
            <a:avLst/>
            <a:gdLst>
              <a:gd name="T0" fmla="*/ 26 w 214"/>
              <a:gd name="T1" fmla="*/ 0 h 80"/>
              <a:gd name="T2" fmla="*/ 56 w 214"/>
              <a:gd name="T3" fmla="*/ 6 h 80"/>
              <a:gd name="T4" fmla="*/ 123 w 214"/>
              <a:gd name="T5" fmla="*/ 12 h 80"/>
              <a:gd name="T6" fmla="*/ 130 w 214"/>
              <a:gd name="T7" fmla="*/ 16 h 80"/>
              <a:gd name="T8" fmla="*/ 123 w 214"/>
              <a:gd name="T9" fmla="*/ 14 h 80"/>
              <a:gd name="T10" fmla="*/ 93 w 214"/>
              <a:gd name="T11" fmla="*/ 16 h 80"/>
              <a:gd name="T12" fmla="*/ 40 w 214"/>
              <a:gd name="T13" fmla="*/ 18 h 80"/>
              <a:gd name="T14" fmla="*/ 119 w 214"/>
              <a:gd name="T15" fmla="*/ 20 h 80"/>
              <a:gd name="T16" fmla="*/ 81 w 214"/>
              <a:gd name="T17" fmla="*/ 26 h 80"/>
              <a:gd name="T18" fmla="*/ 178 w 214"/>
              <a:gd name="T19" fmla="*/ 24 h 80"/>
              <a:gd name="T20" fmla="*/ 56 w 214"/>
              <a:gd name="T21" fmla="*/ 30 h 80"/>
              <a:gd name="T22" fmla="*/ 46 w 214"/>
              <a:gd name="T23" fmla="*/ 32 h 80"/>
              <a:gd name="T24" fmla="*/ 151 w 214"/>
              <a:gd name="T25" fmla="*/ 34 h 80"/>
              <a:gd name="T26" fmla="*/ 116 w 214"/>
              <a:gd name="T27" fmla="*/ 36 h 80"/>
              <a:gd name="T28" fmla="*/ 107 w 214"/>
              <a:gd name="T29" fmla="*/ 38 h 80"/>
              <a:gd name="T30" fmla="*/ 86 w 214"/>
              <a:gd name="T31" fmla="*/ 48 h 80"/>
              <a:gd name="T32" fmla="*/ 58 w 214"/>
              <a:gd name="T33" fmla="*/ 46 h 80"/>
              <a:gd name="T34" fmla="*/ 65 w 214"/>
              <a:gd name="T35" fmla="*/ 44 h 80"/>
              <a:gd name="T36" fmla="*/ 176 w 214"/>
              <a:gd name="T37" fmla="*/ 34 h 80"/>
              <a:gd name="T38" fmla="*/ 86 w 214"/>
              <a:gd name="T39" fmla="*/ 44 h 80"/>
              <a:gd name="T40" fmla="*/ 144 w 214"/>
              <a:gd name="T41" fmla="*/ 42 h 80"/>
              <a:gd name="T42" fmla="*/ 100 w 214"/>
              <a:gd name="T43" fmla="*/ 44 h 80"/>
              <a:gd name="T44" fmla="*/ 81 w 214"/>
              <a:gd name="T45" fmla="*/ 54 h 80"/>
              <a:gd name="T46" fmla="*/ 149 w 214"/>
              <a:gd name="T47" fmla="*/ 56 h 80"/>
              <a:gd name="T48" fmla="*/ 142 w 214"/>
              <a:gd name="T49" fmla="*/ 54 h 80"/>
              <a:gd name="T50" fmla="*/ 107 w 214"/>
              <a:gd name="T51" fmla="*/ 50 h 80"/>
              <a:gd name="T52" fmla="*/ 86 w 214"/>
              <a:gd name="T53" fmla="*/ 52 h 80"/>
              <a:gd name="T54" fmla="*/ 123 w 214"/>
              <a:gd name="T55" fmla="*/ 52 h 80"/>
              <a:gd name="T56" fmla="*/ 91 w 214"/>
              <a:gd name="T57" fmla="*/ 54 h 80"/>
              <a:gd name="T58" fmla="*/ 112 w 214"/>
              <a:gd name="T59" fmla="*/ 60 h 80"/>
              <a:gd name="T60" fmla="*/ 119 w 214"/>
              <a:gd name="T61" fmla="*/ 64 h 80"/>
              <a:gd name="T62" fmla="*/ 91 w 214"/>
              <a:gd name="T63" fmla="*/ 66 h 80"/>
              <a:gd name="T64" fmla="*/ 149 w 214"/>
              <a:gd name="T65" fmla="*/ 68 h 80"/>
              <a:gd name="T66" fmla="*/ 102 w 214"/>
              <a:gd name="T67" fmla="*/ 80 h 80"/>
              <a:gd name="T68" fmla="*/ 112 w 214"/>
              <a:gd name="T69" fmla="*/ 74 h 80"/>
              <a:gd name="T70" fmla="*/ 144 w 214"/>
              <a:gd name="T71" fmla="*/ 72 h 80"/>
              <a:gd name="T72" fmla="*/ 123 w 214"/>
              <a:gd name="T73" fmla="*/ 68 h 80"/>
              <a:gd name="T74" fmla="*/ 158 w 214"/>
              <a:gd name="T75" fmla="*/ 68 h 8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14"/>
              <a:gd name="T115" fmla="*/ 0 h 80"/>
              <a:gd name="T116" fmla="*/ 214 w 214"/>
              <a:gd name="T117" fmla="*/ 80 h 8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14" h="80">
                <a:moveTo>
                  <a:pt x="26" y="0"/>
                </a:moveTo>
                <a:cubicBezTo>
                  <a:pt x="195" y="4"/>
                  <a:pt x="109" y="4"/>
                  <a:pt x="56" y="6"/>
                </a:cubicBezTo>
                <a:cubicBezTo>
                  <a:pt x="0" y="13"/>
                  <a:pt x="99" y="8"/>
                  <a:pt x="123" y="12"/>
                </a:cubicBezTo>
                <a:cubicBezTo>
                  <a:pt x="126" y="13"/>
                  <a:pt x="133" y="17"/>
                  <a:pt x="130" y="16"/>
                </a:cubicBezTo>
                <a:cubicBezTo>
                  <a:pt x="128" y="15"/>
                  <a:pt x="123" y="14"/>
                  <a:pt x="123" y="14"/>
                </a:cubicBezTo>
                <a:cubicBezTo>
                  <a:pt x="113" y="15"/>
                  <a:pt x="103" y="16"/>
                  <a:pt x="93" y="16"/>
                </a:cubicBezTo>
                <a:cubicBezTo>
                  <a:pt x="76" y="17"/>
                  <a:pt x="22" y="15"/>
                  <a:pt x="40" y="18"/>
                </a:cubicBezTo>
                <a:cubicBezTo>
                  <a:pt x="65" y="22"/>
                  <a:pt x="92" y="19"/>
                  <a:pt x="119" y="20"/>
                </a:cubicBezTo>
                <a:cubicBezTo>
                  <a:pt x="162" y="26"/>
                  <a:pt x="88" y="25"/>
                  <a:pt x="81" y="26"/>
                </a:cubicBezTo>
                <a:cubicBezTo>
                  <a:pt x="119" y="27"/>
                  <a:pt x="214" y="18"/>
                  <a:pt x="178" y="24"/>
                </a:cubicBezTo>
                <a:cubicBezTo>
                  <a:pt x="133" y="31"/>
                  <a:pt x="101" y="29"/>
                  <a:pt x="56" y="30"/>
                </a:cubicBezTo>
                <a:cubicBezTo>
                  <a:pt x="52" y="30"/>
                  <a:pt x="50" y="31"/>
                  <a:pt x="46" y="32"/>
                </a:cubicBezTo>
                <a:cubicBezTo>
                  <a:pt x="81" y="33"/>
                  <a:pt x="116" y="32"/>
                  <a:pt x="151" y="34"/>
                </a:cubicBezTo>
                <a:cubicBezTo>
                  <a:pt x="163" y="35"/>
                  <a:pt x="128" y="35"/>
                  <a:pt x="116" y="36"/>
                </a:cubicBezTo>
                <a:cubicBezTo>
                  <a:pt x="113" y="36"/>
                  <a:pt x="110" y="37"/>
                  <a:pt x="107" y="38"/>
                </a:cubicBezTo>
                <a:cubicBezTo>
                  <a:pt x="91" y="47"/>
                  <a:pt x="99" y="44"/>
                  <a:pt x="86" y="48"/>
                </a:cubicBezTo>
                <a:cubicBezTo>
                  <a:pt x="77" y="47"/>
                  <a:pt x="67" y="48"/>
                  <a:pt x="58" y="46"/>
                </a:cubicBezTo>
                <a:cubicBezTo>
                  <a:pt x="56" y="46"/>
                  <a:pt x="63" y="44"/>
                  <a:pt x="65" y="44"/>
                </a:cubicBezTo>
                <a:cubicBezTo>
                  <a:pt x="106" y="43"/>
                  <a:pt x="136" y="35"/>
                  <a:pt x="176" y="34"/>
                </a:cubicBezTo>
                <a:cubicBezTo>
                  <a:pt x="141" y="28"/>
                  <a:pt x="23" y="35"/>
                  <a:pt x="86" y="44"/>
                </a:cubicBezTo>
                <a:cubicBezTo>
                  <a:pt x="106" y="43"/>
                  <a:pt x="124" y="42"/>
                  <a:pt x="144" y="42"/>
                </a:cubicBezTo>
                <a:cubicBezTo>
                  <a:pt x="159" y="42"/>
                  <a:pt x="115" y="42"/>
                  <a:pt x="100" y="44"/>
                </a:cubicBezTo>
                <a:cubicBezTo>
                  <a:pt x="95" y="45"/>
                  <a:pt x="85" y="52"/>
                  <a:pt x="81" y="54"/>
                </a:cubicBezTo>
                <a:cubicBezTo>
                  <a:pt x="105" y="67"/>
                  <a:pt x="90" y="60"/>
                  <a:pt x="149" y="56"/>
                </a:cubicBezTo>
                <a:cubicBezTo>
                  <a:pt x="151" y="56"/>
                  <a:pt x="144" y="54"/>
                  <a:pt x="142" y="54"/>
                </a:cubicBezTo>
                <a:cubicBezTo>
                  <a:pt x="83" y="46"/>
                  <a:pt x="142" y="56"/>
                  <a:pt x="107" y="50"/>
                </a:cubicBezTo>
                <a:cubicBezTo>
                  <a:pt x="100" y="51"/>
                  <a:pt x="79" y="52"/>
                  <a:pt x="86" y="52"/>
                </a:cubicBezTo>
                <a:cubicBezTo>
                  <a:pt x="158" y="52"/>
                  <a:pt x="213" y="47"/>
                  <a:pt x="123" y="52"/>
                </a:cubicBezTo>
                <a:cubicBezTo>
                  <a:pt x="113" y="53"/>
                  <a:pt x="101" y="53"/>
                  <a:pt x="91" y="54"/>
                </a:cubicBezTo>
                <a:cubicBezTo>
                  <a:pt x="80" y="67"/>
                  <a:pt x="57" y="63"/>
                  <a:pt x="112" y="60"/>
                </a:cubicBezTo>
                <a:cubicBezTo>
                  <a:pt x="114" y="61"/>
                  <a:pt x="121" y="63"/>
                  <a:pt x="119" y="64"/>
                </a:cubicBezTo>
                <a:cubicBezTo>
                  <a:pt x="109" y="67"/>
                  <a:pt x="81" y="65"/>
                  <a:pt x="91" y="66"/>
                </a:cubicBezTo>
                <a:cubicBezTo>
                  <a:pt x="109" y="69"/>
                  <a:pt x="129" y="67"/>
                  <a:pt x="149" y="68"/>
                </a:cubicBezTo>
                <a:cubicBezTo>
                  <a:pt x="151" y="70"/>
                  <a:pt x="108" y="79"/>
                  <a:pt x="102" y="80"/>
                </a:cubicBezTo>
                <a:cubicBezTo>
                  <a:pt x="146" y="77"/>
                  <a:pt x="127" y="78"/>
                  <a:pt x="112" y="74"/>
                </a:cubicBezTo>
                <a:cubicBezTo>
                  <a:pt x="122" y="73"/>
                  <a:pt x="134" y="74"/>
                  <a:pt x="144" y="72"/>
                </a:cubicBezTo>
                <a:cubicBezTo>
                  <a:pt x="151" y="71"/>
                  <a:pt x="116" y="69"/>
                  <a:pt x="123" y="68"/>
                </a:cubicBezTo>
                <a:cubicBezTo>
                  <a:pt x="135" y="67"/>
                  <a:pt x="146" y="68"/>
                  <a:pt x="158" y="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" name="Freeform 108"/>
          <p:cNvSpPr>
            <a:spLocks/>
          </p:cNvSpPr>
          <p:nvPr/>
        </p:nvSpPr>
        <p:spPr bwMode="auto">
          <a:xfrm>
            <a:off x="6699250" y="3835400"/>
            <a:ext cx="390525" cy="79375"/>
          </a:xfrm>
          <a:custGeom>
            <a:avLst/>
            <a:gdLst>
              <a:gd name="T0" fmla="*/ 6 w 246"/>
              <a:gd name="T1" fmla="*/ 36 h 50"/>
              <a:gd name="T2" fmla="*/ 10 w 246"/>
              <a:gd name="T3" fmla="*/ 5 h 50"/>
              <a:gd name="T4" fmla="*/ 240 w 246"/>
              <a:gd name="T5" fmla="*/ 21 h 50"/>
              <a:gd name="T6" fmla="*/ 242 w 246"/>
              <a:gd name="T7" fmla="*/ 50 h 50"/>
              <a:gd name="T8" fmla="*/ 0 60000 65536"/>
              <a:gd name="T9" fmla="*/ 0 60000 65536"/>
              <a:gd name="T10" fmla="*/ 0 60000 65536"/>
              <a:gd name="T11" fmla="*/ 0 60000 65536"/>
              <a:gd name="T12" fmla="*/ 0 w 246"/>
              <a:gd name="T13" fmla="*/ 0 h 50"/>
              <a:gd name="T14" fmla="*/ 246 w 246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6" h="50">
                <a:moveTo>
                  <a:pt x="6" y="36"/>
                </a:moveTo>
                <a:cubicBezTo>
                  <a:pt x="6" y="31"/>
                  <a:pt x="0" y="16"/>
                  <a:pt x="10" y="5"/>
                </a:cubicBezTo>
                <a:cubicBezTo>
                  <a:pt x="18" y="0"/>
                  <a:pt x="234" y="9"/>
                  <a:pt x="240" y="21"/>
                </a:cubicBezTo>
                <a:cubicBezTo>
                  <a:pt x="246" y="33"/>
                  <a:pt x="242" y="44"/>
                  <a:pt x="242" y="5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9" name="Freeform 117"/>
          <p:cNvSpPr>
            <a:spLocks/>
          </p:cNvSpPr>
          <p:nvPr/>
        </p:nvSpPr>
        <p:spPr bwMode="auto">
          <a:xfrm rot="10800000">
            <a:off x="6699250" y="3889375"/>
            <a:ext cx="390525" cy="79375"/>
          </a:xfrm>
          <a:custGeom>
            <a:avLst/>
            <a:gdLst>
              <a:gd name="T0" fmla="*/ 6 w 246"/>
              <a:gd name="T1" fmla="*/ 36 h 50"/>
              <a:gd name="T2" fmla="*/ 10 w 246"/>
              <a:gd name="T3" fmla="*/ 5 h 50"/>
              <a:gd name="T4" fmla="*/ 240 w 246"/>
              <a:gd name="T5" fmla="*/ 21 h 50"/>
              <a:gd name="T6" fmla="*/ 242 w 246"/>
              <a:gd name="T7" fmla="*/ 50 h 50"/>
              <a:gd name="T8" fmla="*/ 0 60000 65536"/>
              <a:gd name="T9" fmla="*/ 0 60000 65536"/>
              <a:gd name="T10" fmla="*/ 0 60000 65536"/>
              <a:gd name="T11" fmla="*/ 0 60000 65536"/>
              <a:gd name="T12" fmla="*/ 0 w 246"/>
              <a:gd name="T13" fmla="*/ 0 h 50"/>
              <a:gd name="T14" fmla="*/ 246 w 246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6" h="50">
                <a:moveTo>
                  <a:pt x="6" y="36"/>
                </a:moveTo>
                <a:cubicBezTo>
                  <a:pt x="6" y="31"/>
                  <a:pt x="0" y="16"/>
                  <a:pt x="10" y="5"/>
                </a:cubicBezTo>
                <a:cubicBezTo>
                  <a:pt x="18" y="0"/>
                  <a:pt x="234" y="9"/>
                  <a:pt x="240" y="21"/>
                </a:cubicBezTo>
                <a:cubicBezTo>
                  <a:pt x="246" y="33"/>
                  <a:pt x="242" y="44"/>
                  <a:pt x="242" y="5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26"/>
          <p:cNvGrpSpPr>
            <a:grpSpLocks/>
          </p:cNvGrpSpPr>
          <p:nvPr/>
        </p:nvGrpSpPr>
        <p:grpSpPr bwMode="auto">
          <a:xfrm>
            <a:off x="6715125" y="3833813"/>
            <a:ext cx="344488" cy="114300"/>
            <a:chOff x="4230" y="2415"/>
            <a:chExt cx="217" cy="72"/>
          </a:xfrm>
        </p:grpSpPr>
        <p:sp>
          <p:nvSpPr>
            <p:cNvPr id="4138" name="Freeform 119"/>
            <p:cNvSpPr>
              <a:spLocks/>
            </p:cNvSpPr>
            <p:nvPr/>
          </p:nvSpPr>
          <p:spPr bwMode="auto">
            <a:xfrm rot="5845286" flipV="1">
              <a:off x="4241" y="2418"/>
              <a:ext cx="66" cy="59"/>
            </a:xfrm>
            <a:custGeom>
              <a:avLst/>
              <a:gdLst>
                <a:gd name="T0" fmla="*/ 39 w 192"/>
                <a:gd name="T1" fmla="*/ 0 h 210"/>
                <a:gd name="T2" fmla="*/ 169 w 192"/>
                <a:gd name="T3" fmla="*/ 6 h 210"/>
                <a:gd name="T4" fmla="*/ 121 w 192"/>
                <a:gd name="T5" fmla="*/ 14 h 210"/>
                <a:gd name="T6" fmla="*/ 47 w 192"/>
                <a:gd name="T7" fmla="*/ 26 h 210"/>
                <a:gd name="T8" fmla="*/ 165 w 192"/>
                <a:gd name="T9" fmla="*/ 24 h 210"/>
                <a:gd name="T10" fmla="*/ 145 w 192"/>
                <a:gd name="T11" fmla="*/ 28 h 210"/>
                <a:gd name="T12" fmla="*/ 127 w 192"/>
                <a:gd name="T13" fmla="*/ 32 h 210"/>
                <a:gd name="T14" fmla="*/ 69 w 192"/>
                <a:gd name="T15" fmla="*/ 40 h 210"/>
                <a:gd name="T16" fmla="*/ 105 w 192"/>
                <a:gd name="T17" fmla="*/ 50 h 210"/>
                <a:gd name="T18" fmla="*/ 139 w 192"/>
                <a:gd name="T19" fmla="*/ 44 h 210"/>
                <a:gd name="T20" fmla="*/ 151 w 192"/>
                <a:gd name="T21" fmla="*/ 40 h 210"/>
                <a:gd name="T22" fmla="*/ 187 w 192"/>
                <a:gd name="T23" fmla="*/ 42 h 210"/>
                <a:gd name="T24" fmla="*/ 171 w 192"/>
                <a:gd name="T25" fmla="*/ 44 h 210"/>
                <a:gd name="T26" fmla="*/ 139 w 192"/>
                <a:gd name="T27" fmla="*/ 54 h 210"/>
                <a:gd name="T28" fmla="*/ 35 w 192"/>
                <a:gd name="T29" fmla="*/ 74 h 210"/>
                <a:gd name="T30" fmla="*/ 121 w 192"/>
                <a:gd name="T31" fmla="*/ 70 h 210"/>
                <a:gd name="T32" fmla="*/ 161 w 192"/>
                <a:gd name="T33" fmla="*/ 60 h 210"/>
                <a:gd name="T34" fmla="*/ 141 w 192"/>
                <a:gd name="T35" fmla="*/ 64 h 210"/>
                <a:gd name="T36" fmla="*/ 97 w 192"/>
                <a:gd name="T37" fmla="*/ 72 h 210"/>
                <a:gd name="T38" fmla="*/ 55 w 192"/>
                <a:gd name="T39" fmla="*/ 86 h 210"/>
                <a:gd name="T40" fmla="*/ 91 w 192"/>
                <a:gd name="T41" fmla="*/ 96 h 210"/>
                <a:gd name="T42" fmla="*/ 187 w 192"/>
                <a:gd name="T43" fmla="*/ 86 h 210"/>
                <a:gd name="T44" fmla="*/ 37 w 192"/>
                <a:gd name="T45" fmla="*/ 108 h 210"/>
                <a:gd name="T46" fmla="*/ 37 w 192"/>
                <a:gd name="T47" fmla="*/ 116 h 210"/>
                <a:gd name="T48" fmla="*/ 135 w 192"/>
                <a:gd name="T49" fmla="*/ 102 h 210"/>
                <a:gd name="T50" fmla="*/ 179 w 192"/>
                <a:gd name="T51" fmla="*/ 104 h 210"/>
                <a:gd name="T52" fmla="*/ 163 w 192"/>
                <a:gd name="T53" fmla="*/ 112 h 210"/>
                <a:gd name="T54" fmla="*/ 131 w 192"/>
                <a:gd name="T55" fmla="*/ 120 h 210"/>
                <a:gd name="T56" fmla="*/ 91 w 192"/>
                <a:gd name="T57" fmla="*/ 134 h 210"/>
                <a:gd name="T58" fmla="*/ 83 w 192"/>
                <a:gd name="T59" fmla="*/ 138 h 210"/>
                <a:gd name="T60" fmla="*/ 73 w 192"/>
                <a:gd name="T61" fmla="*/ 140 h 210"/>
                <a:gd name="T62" fmla="*/ 137 w 192"/>
                <a:gd name="T63" fmla="*/ 140 h 210"/>
                <a:gd name="T64" fmla="*/ 163 w 192"/>
                <a:gd name="T65" fmla="*/ 134 h 210"/>
                <a:gd name="T66" fmla="*/ 155 w 192"/>
                <a:gd name="T67" fmla="*/ 138 h 210"/>
                <a:gd name="T68" fmla="*/ 145 w 192"/>
                <a:gd name="T69" fmla="*/ 144 h 210"/>
                <a:gd name="T70" fmla="*/ 101 w 192"/>
                <a:gd name="T71" fmla="*/ 158 h 210"/>
                <a:gd name="T72" fmla="*/ 59 w 192"/>
                <a:gd name="T73" fmla="*/ 160 h 210"/>
                <a:gd name="T74" fmla="*/ 143 w 192"/>
                <a:gd name="T75" fmla="*/ 164 h 210"/>
                <a:gd name="T76" fmla="*/ 135 w 192"/>
                <a:gd name="T77" fmla="*/ 166 h 210"/>
                <a:gd name="T78" fmla="*/ 123 w 192"/>
                <a:gd name="T79" fmla="*/ 168 h 210"/>
                <a:gd name="T80" fmla="*/ 95 w 192"/>
                <a:gd name="T81" fmla="*/ 172 h 210"/>
                <a:gd name="T82" fmla="*/ 37 w 192"/>
                <a:gd name="T83" fmla="*/ 178 h 210"/>
                <a:gd name="T84" fmla="*/ 39 w 192"/>
                <a:gd name="T85" fmla="*/ 196 h 210"/>
                <a:gd name="T86" fmla="*/ 159 w 192"/>
                <a:gd name="T87" fmla="*/ 198 h 210"/>
                <a:gd name="T88" fmla="*/ 137 w 192"/>
                <a:gd name="T89" fmla="*/ 200 h 210"/>
                <a:gd name="T90" fmla="*/ 117 w 192"/>
                <a:gd name="T91" fmla="*/ 210 h 210"/>
                <a:gd name="T92" fmla="*/ 163 w 192"/>
                <a:gd name="T93" fmla="*/ 208 h 2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2"/>
                <a:gd name="T142" fmla="*/ 0 h 210"/>
                <a:gd name="T143" fmla="*/ 192 w 192"/>
                <a:gd name="T144" fmla="*/ 210 h 2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2" h="210">
                  <a:moveTo>
                    <a:pt x="39" y="0"/>
                  </a:moveTo>
                  <a:cubicBezTo>
                    <a:pt x="82" y="1"/>
                    <a:pt x="126" y="1"/>
                    <a:pt x="169" y="6"/>
                  </a:cubicBezTo>
                  <a:cubicBezTo>
                    <a:pt x="156" y="15"/>
                    <a:pt x="136" y="13"/>
                    <a:pt x="121" y="14"/>
                  </a:cubicBezTo>
                  <a:cubicBezTo>
                    <a:pt x="97" y="19"/>
                    <a:pt x="71" y="20"/>
                    <a:pt x="47" y="26"/>
                  </a:cubicBezTo>
                  <a:cubicBezTo>
                    <a:pt x="84" y="2"/>
                    <a:pt x="58" y="17"/>
                    <a:pt x="165" y="24"/>
                  </a:cubicBezTo>
                  <a:cubicBezTo>
                    <a:pt x="172" y="24"/>
                    <a:pt x="152" y="27"/>
                    <a:pt x="145" y="28"/>
                  </a:cubicBezTo>
                  <a:cubicBezTo>
                    <a:pt x="139" y="29"/>
                    <a:pt x="133" y="31"/>
                    <a:pt x="127" y="32"/>
                  </a:cubicBezTo>
                  <a:cubicBezTo>
                    <a:pt x="108" y="35"/>
                    <a:pt x="88" y="37"/>
                    <a:pt x="69" y="40"/>
                  </a:cubicBezTo>
                  <a:cubicBezTo>
                    <a:pt x="27" y="56"/>
                    <a:pt x="0" y="56"/>
                    <a:pt x="105" y="50"/>
                  </a:cubicBezTo>
                  <a:cubicBezTo>
                    <a:pt x="116" y="48"/>
                    <a:pt x="128" y="47"/>
                    <a:pt x="139" y="44"/>
                  </a:cubicBezTo>
                  <a:cubicBezTo>
                    <a:pt x="143" y="43"/>
                    <a:pt x="151" y="40"/>
                    <a:pt x="151" y="40"/>
                  </a:cubicBezTo>
                  <a:cubicBezTo>
                    <a:pt x="163" y="41"/>
                    <a:pt x="175" y="40"/>
                    <a:pt x="187" y="42"/>
                  </a:cubicBezTo>
                  <a:cubicBezTo>
                    <a:pt x="192" y="43"/>
                    <a:pt x="176" y="43"/>
                    <a:pt x="171" y="44"/>
                  </a:cubicBezTo>
                  <a:cubicBezTo>
                    <a:pt x="159" y="47"/>
                    <a:pt x="155" y="51"/>
                    <a:pt x="139" y="54"/>
                  </a:cubicBezTo>
                  <a:cubicBezTo>
                    <a:pt x="105" y="60"/>
                    <a:pt x="68" y="63"/>
                    <a:pt x="35" y="74"/>
                  </a:cubicBezTo>
                  <a:cubicBezTo>
                    <a:pt x="60" y="82"/>
                    <a:pt x="94" y="73"/>
                    <a:pt x="121" y="70"/>
                  </a:cubicBezTo>
                  <a:cubicBezTo>
                    <a:pt x="134" y="66"/>
                    <a:pt x="148" y="64"/>
                    <a:pt x="161" y="60"/>
                  </a:cubicBezTo>
                  <a:cubicBezTo>
                    <a:pt x="184" y="65"/>
                    <a:pt x="166" y="60"/>
                    <a:pt x="141" y="64"/>
                  </a:cubicBezTo>
                  <a:cubicBezTo>
                    <a:pt x="122" y="67"/>
                    <a:pt x="125" y="70"/>
                    <a:pt x="97" y="72"/>
                  </a:cubicBezTo>
                  <a:cubicBezTo>
                    <a:pt x="82" y="75"/>
                    <a:pt x="70" y="82"/>
                    <a:pt x="55" y="86"/>
                  </a:cubicBezTo>
                  <a:cubicBezTo>
                    <a:pt x="63" y="98"/>
                    <a:pt x="77" y="95"/>
                    <a:pt x="91" y="96"/>
                  </a:cubicBezTo>
                  <a:cubicBezTo>
                    <a:pt x="123" y="94"/>
                    <a:pt x="154" y="88"/>
                    <a:pt x="187" y="86"/>
                  </a:cubicBezTo>
                  <a:cubicBezTo>
                    <a:pt x="136" y="99"/>
                    <a:pt x="90" y="106"/>
                    <a:pt x="37" y="108"/>
                  </a:cubicBezTo>
                  <a:cubicBezTo>
                    <a:pt x="33" y="109"/>
                    <a:pt x="20" y="110"/>
                    <a:pt x="37" y="116"/>
                  </a:cubicBezTo>
                  <a:cubicBezTo>
                    <a:pt x="80" y="115"/>
                    <a:pt x="95" y="110"/>
                    <a:pt x="135" y="102"/>
                  </a:cubicBezTo>
                  <a:cubicBezTo>
                    <a:pt x="150" y="103"/>
                    <a:pt x="165" y="101"/>
                    <a:pt x="179" y="104"/>
                  </a:cubicBezTo>
                  <a:cubicBezTo>
                    <a:pt x="185" y="105"/>
                    <a:pt x="169" y="110"/>
                    <a:pt x="163" y="112"/>
                  </a:cubicBezTo>
                  <a:cubicBezTo>
                    <a:pt x="138" y="119"/>
                    <a:pt x="165" y="113"/>
                    <a:pt x="131" y="120"/>
                  </a:cubicBezTo>
                  <a:cubicBezTo>
                    <a:pt x="118" y="126"/>
                    <a:pt x="105" y="132"/>
                    <a:pt x="91" y="134"/>
                  </a:cubicBezTo>
                  <a:cubicBezTo>
                    <a:pt x="88" y="135"/>
                    <a:pt x="86" y="137"/>
                    <a:pt x="83" y="138"/>
                  </a:cubicBezTo>
                  <a:cubicBezTo>
                    <a:pt x="80" y="139"/>
                    <a:pt x="76" y="139"/>
                    <a:pt x="73" y="140"/>
                  </a:cubicBezTo>
                  <a:cubicBezTo>
                    <a:pt x="52" y="145"/>
                    <a:pt x="116" y="141"/>
                    <a:pt x="137" y="140"/>
                  </a:cubicBezTo>
                  <a:cubicBezTo>
                    <a:pt x="155" y="137"/>
                    <a:pt x="147" y="139"/>
                    <a:pt x="163" y="134"/>
                  </a:cubicBezTo>
                  <a:cubicBezTo>
                    <a:pt x="166" y="133"/>
                    <a:pt x="158" y="137"/>
                    <a:pt x="155" y="138"/>
                  </a:cubicBezTo>
                  <a:cubicBezTo>
                    <a:pt x="152" y="140"/>
                    <a:pt x="149" y="143"/>
                    <a:pt x="145" y="144"/>
                  </a:cubicBezTo>
                  <a:cubicBezTo>
                    <a:pt x="137" y="147"/>
                    <a:pt x="111" y="157"/>
                    <a:pt x="101" y="158"/>
                  </a:cubicBezTo>
                  <a:cubicBezTo>
                    <a:pt x="87" y="160"/>
                    <a:pt x="73" y="159"/>
                    <a:pt x="59" y="160"/>
                  </a:cubicBezTo>
                  <a:cubicBezTo>
                    <a:pt x="11" y="167"/>
                    <a:pt x="53" y="160"/>
                    <a:pt x="143" y="164"/>
                  </a:cubicBezTo>
                  <a:cubicBezTo>
                    <a:pt x="146" y="164"/>
                    <a:pt x="138" y="165"/>
                    <a:pt x="135" y="166"/>
                  </a:cubicBezTo>
                  <a:cubicBezTo>
                    <a:pt x="131" y="167"/>
                    <a:pt x="127" y="167"/>
                    <a:pt x="123" y="168"/>
                  </a:cubicBezTo>
                  <a:cubicBezTo>
                    <a:pt x="114" y="169"/>
                    <a:pt x="104" y="171"/>
                    <a:pt x="95" y="172"/>
                  </a:cubicBezTo>
                  <a:cubicBezTo>
                    <a:pt x="75" y="175"/>
                    <a:pt x="58" y="177"/>
                    <a:pt x="37" y="178"/>
                  </a:cubicBezTo>
                  <a:cubicBezTo>
                    <a:pt x="25" y="184"/>
                    <a:pt x="21" y="195"/>
                    <a:pt x="39" y="196"/>
                  </a:cubicBezTo>
                  <a:cubicBezTo>
                    <a:pt x="79" y="197"/>
                    <a:pt x="119" y="197"/>
                    <a:pt x="159" y="198"/>
                  </a:cubicBezTo>
                  <a:cubicBezTo>
                    <a:pt x="144" y="203"/>
                    <a:pt x="151" y="203"/>
                    <a:pt x="137" y="200"/>
                  </a:cubicBezTo>
                  <a:cubicBezTo>
                    <a:pt x="40" y="203"/>
                    <a:pt x="78" y="206"/>
                    <a:pt x="117" y="210"/>
                  </a:cubicBezTo>
                  <a:cubicBezTo>
                    <a:pt x="155" y="208"/>
                    <a:pt x="140" y="208"/>
                    <a:pt x="163" y="20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Freeform 120"/>
            <p:cNvSpPr>
              <a:spLocks/>
            </p:cNvSpPr>
            <p:nvPr/>
          </p:nvSpPr>
          <p:spPr bwMode="auto">
            <a:xfrm rot="5959835" flipV="1">
              <a:off x="4273" y="2432"/>
              <a:ext cx="68" cy="41"/>
            </a:xfrm>
            <a:custGeom>
              <a:avLst/>
              <a:gdLst>
                <a:gd name="T0" fmla="*/ 39 w 192"/>
                <a:gd name="T1" fmla="*/ 0 h 210"/>
                <a:gd name="T2" fmla="*/ 169 w 192"/>
                <a:gd name="T3" fmla="*/ 6 h 210"/>
                <a:gd name="T4" fmla="*/ 121 w 192"/>
                <a:gd name="T5" fmla="*/ 14 h 210"/>
                <a:gd name="T6" fmla="*/ 47 w 192"/>
                <a:gd name="T7" fmla="*/ 26 h 210"/>
                <a:gd name="T8" fmla="*/ 165 w 192"/>
                <a:gd name="T9" fmla="*/ 24 h 210"/>
                <a:gd name="T10" fmla="*/ 145 w 192"/>
                <a:gd name="T11" fmla="*/ 28 h 210"/>
                <a:gd name="T12" fmla="*/ 127 w 192"/>
                <a:gd name="T13" fmla="*/ 32 h 210"/>
                <a:gd name="T14" fmla="*/ 69 w 192"/>
                <a:gd name="T15" fmla="*/ 40 h 210"/>
                <a:gd name="T16" fmla="*/ 105 w 192"/>
                <a:gd name="T17" fmla="*/ 50 h 210"/>
                <a:gd name="T18" fmla="*/ 139 w 192"/>
                <a:gd name="T19" fmla="*/ 44 h 210"/>
                <a:gd name="T20" fmla="*/ 151 w 192"/>
                <a:gd name="T21" fmla="*/ 40 h 210"/>
                <a:gd name="T22" fmla="*/ 187 w 192"/>
                <a:gd name="T23" fmla="*/ 42 h 210"/>
                <a:gd name="T24" fmla="*/ 171 w 192"/>
                <a:gd name="T25" fmla="*/ 44 h 210"/>
                <a:gd name="T26" fmla="*/ 139 w 192"/>
                <a:gd name="T27" fmla="*/ 54 h 210"/>
                <a:gd name="T28" fmla="*/ 35 w 192"/>
                <a:gd name="T29" fmla="*/ 74 h 210"/>
                <a:gd name="T30" fmla="*/ 121 w 192"/>
                <a:gd name="T31" fmla="*/ 70 h 210"/>
                <a:gd name="T32" fmla="*/ 161 w 192"/>
                <a:gd name="T33" fmla="*/ 60 h 210"/>
                <a:gd name="T34" fmla="*/ 141 w 192"/>
                <a:gd name="T35" fmla="*/ 64 h 210"/>
                <a:gd name="T36" fmla="*/ 97 w 192"/>
                <a:gd name="T37" fmla="*/ 72 h 210"/>
                <a:gd name="T38" fmla="*/ 55 w 192"/>
                <a:gd name="T39" fmla="*/ 86 h 210"/>
                <a:gd name="T40" fmla="*/ 91 w 192"/>
                <a:gd name="T41" fmla="*/ 96 h 210"/>
                <a:gd name="T42" fmla="*/ 187 w 192"/>
                <a:gd name="T43" fmla="*/ 86 h 210"/>
                <a:gd name="T44" fmla="*/ 37 w 192"/>
                <a:gd name="T45" fmla="*/ 108 h 210"/>
                <a:gd name="T46" fmla="*/ 37 w 192"/>
                <a:gd name="T47" fmla="*/ 116 h 210"/>
                <a:gd name="T48" fmla="*/ 135 w 192"/>
                <a:gd name="T49" fmla="*/ 102 h 210"/>
                <a:gd name="T50" fmla="*/ 179 w 192"/>
                <a:gd name="T51" fmla="*/ 104 h 210"/>
                <a:gd name="T52" fmla="*/ 163 w 192"/>
                <a:gd name="T53" fmla="*/ 112 h 210"/>
                <a:gd name="T54" fmla="*/ 131 w 192"/>
                <a:gd name="T55" fmla="*/ 120 h 210"/>
                <a:gd name="T56" fmla="*/ 91 w 192"/>
                <a:gd name="T57" fmla="*/ 134 h 210"/>
                <a:gd name="T58" fmla="*/ 83 w 192"/>
                <a:gd name="T59" fmla="*/ 138 h 210"/>
                <a:gd name="T60" fmla="*/ 73 w 192"/>
                <a:gd name="T61" fmla="*/ 140 h 210"/>
                <a:gd name="T62" fmla="*/ 137 w 192"/>
                <a:gd name="T63" fmla="*/ 140 h 210"/>
                <a:gd name="T64" fmla="*/ 163 w 192"/>
                <a:gd name="T65" fmla="*/ 134 h 210"/>
                <a:gd name="T66" fmla="*/ 155 w 192"/>
                <a:gd name="T67" fmla="*/ 138 h 210"/>
                <a:gd name="T68" fmla="*/ 145 w 192"/>
                <a:gd name="T69" fmla="*/ 144 h 210"/>
                <a:gd name="T70" fmla="*/ 101 w 192"/>
                <a:gd name="T71" fmla="*/ 158 h 210"/>
                <a:gd name="T72" fmla="*/ 59 w 192"/>
                <a:gd name="T73" fmla="*/ 160 h 210"/>
                <a:gd name="T74" fmla="*/ 143 w 192"/>
                <a:gd name="T75" fmla="*/ 164 h 210"/>
                <a:gd name="T76" fmla="*/ 135 w 192"/>
                <a:gd name="T77" fmla="*/ 166 h 210"/>
                <a:gd name="T78" fmla="*/ 123 w 192"/>
                <a:gd name="T79" fmla="*/ 168 h 210"/>
                <a:gd name="T80" fmla="*/ 95 w 192"/>
                <a:gd name="T81" fmla="*/ 172 h 210"/>
                <a:gd name="T82" fmla="*/ 37 w 192"/>
                <a:gd name="T83" fmla="*/ 178 h 210"/>
                <a:gd name="T84" fmla="*/ 39 w 192"/>
                <a:gd name="T85" fmla="*/ 196 h 210"/>
                <a:gd name="T86" fmla="*/ 159 w 192"/>
                <a:gd name="T87" fmla="*/ 198 h 210"/>
                <a:gd name="T88" fmla="*/ 137 w 192"/>
                <a:gd name="T89" fmla="*/ 200 h 210"/>
                <a:gd name="T90" fmla="*/ 117 w 192"/>
                <a:gd name="T91" fmla="*/ 210 h 210"/>
                <a:gd name="T92" fmla="*/ 163 w 192"/>
                <a:gd name="T93" fmla="*/ 208 h 2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2"/>
                <a:gd name="T142" fmla="*/ 0 h 210"/>
                <a:gd name="T143" fmla="*/ 192 w 192"/>
                <a:gd name="T144" fmla="*/ 210 h 2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2" h="210">
                  <a:moveTo>
                    <a:pt x="39" y="0"/>
                  </a:moveTo>
                  <a:cubicBezTo>
                    <a:pt x="82" y="1"/>
                    <a:pt x="126" y="1"/>
                    <a:pt x="169" y="6"/>
                  </a:cubicBezTo>
                  <a:cubicBezTo>
                    <a:pt x="156" y="15"/>
                    <a:pt x="136" y="13"/>
                    <a:pt x="121" y="14"/>
                  </a:cubicBezTo>
                  <a:cubicBezTo>
                    <a:pt x="97" y="19"/>
                    <a:pt x="71" y="20"/>
                    <a:pt x="47" y="26"/>
                  </a:cubicBezTo>
                  <a:cubicBezTo>
                    <a:pt x="84" y="2"/>
                    <a:pt x="58" y="17"/>
                    <a:pt x="165" y="24"/>
                  </a:cubicBezTo>
                  <a:cubicBezTo>
                    <a:pt x="172" y="24"/>
                    <a:pt x="152" y="27"/>
                    <a:pt x="145" y="28"/>
                  </a:cubicBezTo>
                  <a:cubicBezTo>
                    <a:pt x="139" y="29"/>
                    <a:pt x="133" y="31"/>
                    <a:pt x="127" y="32"/>
                  </a:cubicBezTo>
                  <a:cubicBezTo>
                    <a:pt x="108" y="35"/>
                    <a:pt x="88" y="37"/>
                    <a:pt x="69" y="40"/>
                  </a:cubicBezTo>
                  <a:cubicBezTo>
                    <a:pt x="27" y="56"/>
                    <a:pt x="0" y="56"/>
                    <a:pt x="105" y="50"/>
                  </a:cubicBezTo>
                  <a:cubicBezTo>
                    <a:pt x="116" y="48"/>
                    <a:pt x="128" y="47"/>
                    <a:pt x="139" y="44"/>
                  </a:cubicBezTo>
                  <a:cubicBezTo>
                    <a:pt x="143" y="43"/>
                    <a:pt x="151" y="40"/>
                    <a:pt x="151" y="40"/>
                  </a:cubicBezTo>
                  <a:cubicBezTo>
                    <a:pt x="163" y="41"/>
                    <a:pt x="175" y="40"/>
                    <a:pt x="187" y="42"/>
                  </a:cubicBezTo>
                  <a:cubicBezTo>
                    <a:pt x="192" y="43"/>
                    <a:pt x="176" y="43"/>
                    <a:pt x="171" y="44"/>
                  </a:cubicBezTo>
                  <a:cubicBezTo>
                    <a:pt x="159" y="47"/>
                    <a:pt x="155" y="51"/>
                    <a:pt x="139" y="54"/>
                  </a:cubicBezTo>
                  <a:cubicBezTo>
                    <a:pt x="105" y="60"/>
                    <a:pt x="68" y="63"/>
                    <a:pt x="35" y="74"/>
                  </a:cubicBezTo>
                  <a:cubicBezTo>
                    <a:pt x="60" y="82"/>
                    <a:pt x="94" y="73"/>
                    <a:pt x="121" y="70"/>
                  </a:cubicBezTo>
                  <a:cubicBezTo>
                    <a:pt x="134" y="66"/>
                    <a:pt x="148" y="64"/>
                    <a:pt x="161" y="60"/>
                  </a:cubicBezTo>
                  <a:cubicBezTo>
                    <a:pt x="184" y="65"/>
                    <a:pt x="166" y="60"/>
                    <a:pt x="141" y="64"/>
                  </a:cubicBezTo>
                  <a:cubicBezTo>
                    <a:pt x="122" y="67"/>
                    <a:pt x="125" y="70"/>
                    <a:pt x="97" y="72"/>
                  </a:cubicBezTo>
                  <a:cubicBezTo>
                    <a:pt x="82" y="75"/>
                    <a:pt x="70" y="82"/>
                    <a:pt x="55" y="86"/>
                  </a:cubicBezTo>
                  <a:cubicBezTo>
                    <a:pt x="63" y="98"/>
                    <a:pt x="77" y="95"/>
                    <a:pt x="91" y="96"/>
                  </a:cubicBezTo>
                  <a:cubicBezTo>
                    <a:pt x="123" y="94"/>
                    <a:pt x="154" y="88"/>
                    <a:pt x="187" y="86"/>
                  </a:cubicBezTo>
                  <a:cubicBezTo>
                    <a:pt x="136" y="99"/>
                    <a:pt x="90" y="106"/>
                    <a:pt x="37" y="108"/>
                  </a:cubicBezTo>
                  <a:cubicBezTo>
                    <a:pt x="33" y="109"/>
                    <a:pt x="20" y="110"/>
                    <a:pt x="37" y="116"/>
                  </a:cubicBezTo>
                  <a:cubicBezTo>
                    <a:pt x="80" y="115"/>
                    <a:pt x="95" y="110"/>
                    <a:pt x="135" y="102"/>
                  </a:cubicBezTo>
                  <a:cubicBezTo>
                    <a:pt x="150" y="103"/>
                    <a:pt x="165" y="101"/>
                    <a:pt x="179" y="104"/>
                  </a:cubicBezTo>
                  <a:cubicBezTo>
                    <a:pt x="185" y="105"/>
                    <a:pt x="169" y="110"/>
                    <a:pt x="163" y="112"/>
                  </a:cubicBezTo>
                  <a:cubicBezTo>
                    <a:pt x="138" y="119"/>
                    <a:pt x="165" y="113"/>
                    <a:pt x="131" y="120"/>
                  </a:cubicBezTo>
                  <a:cubicBezTo>
                    <a:pt x="118" y="126"/>
                    <a:pt x="105" y="132"/>
                    <a:pt x="91" y="134"/>
                  </a:cubicBezTo>
                  <a:cubicBezTo>
                    <a:pt x="88" y="135"/>
                    <a:pt x="86" y="137"/>
                    <a:pt x="83" y="138"/>
                  </a:cubicBezTo>
                  <a:cubicBezTo>
                    <a:pt x="80" y="139"/>
                    <a:pt x="76" y="139"/>
                    <a:pt x="73" y="140"/>
                  </a:cubicBezTo>
                  <a:cubicBezTo>
                    <a:pt x="52" y="145"/>
                    <a:pt x="116" y="141"/>
                    <a:pt x="137" y="140"/>
                  </a:cubicBezTo>
                  <a:cubicBezTo>
                    <a:pt x="155" y="137"/>
                    <a:pt x="147" y="139"/>
                    <a:pt x="163" y="134"/>
                  </a:cubicBezTo>
                  <a:cubicBezTo>
                    <a:pt x="166" y="133"/>
                    <a:pt x="158" y="137"/>
                    <a:pt x="155" y="138"/>
                  </a:cubicBezTo>
                  <a:cubicBezTo>
                    <a:pt x="152" y="140"/>
                    <a:pt x="149" y="143"/>
                    <a:pt x="145" y="144"/>
                  </a:cubicBezTo>
                  <a:cubicBezTo>
                    <a:pt x="137" y="147"/>
                    <a:pt x="111" y="157"/>
                    <a:pt x="101" y="158"/>
                  </a:cubicBezTo>
                  <a:cubicBezTo>
                    <a:pt x="87" y="160"/>
                    <a:pt x="73" y="159"/>
                    <a:pt x="59" y="160"/>
                  </a:cubicBezTo>
                  <a:cubicBezTo>
                    <a:pt x="11" y="167"/>
                    <a:pt x="53" y="160"/>
                    <a:pt x="143" y="164"/>
                  </a:cubicBezTo>
                  <a:cubicBezTo>
                    <a:pt x="146" y="164"/>
                    <a:pt x="138" y="165"/>
                    <a:pt x="135" y="166"/>
                  </a:cubicBezTo>
                  <a:cubicBezTo>
                    <a:pt x="131" y="167"/>
                    <a:pt x="127" y="167"/>
                    <a:pt x="123" y="168"/>
                  </a:cubicBezTo>
                  <a:cubicBezTo>
                    <a:pt x="114" y="169"/>
                    <a:pt x="104" y="171"/>
                    <a:pt x="95" y="172"/>
                  </a:cubicBezTo>
                  <a:cubicBezTo>
                    <a:pt x="75" y="175"/>
                    <a:pt x="58" y="177"/>
                    <a:pt x="37" y="178"/>
                  </a:cubicBezTo>
                  <a:cubicBezTo>
                    <a:pt x="25" y="184"/>
                    <a:pt x="21" y="195"/>
                    <a:pt x="39" y="196"/>
                  </a:cubicBezTo>
                  <a:cubicBezTo>
                    <a:pt x="79" y="197"/>
                    <a:pt x="119" y="197"/>
                    <a:pt x="159" y="198"/>
                  </a:cubicBezTo>
                  <a:cubicBezTo>
                    <a:pt x="144" y="203"/>
                    <a:pt x="151" y="203"/>
                    <a:pt x="137" y="200"/>
                  </a:cubicBezTo>
                  <a:cubicBezTo>
                    <a:pt x="40" y="203"/>
                    <a:pt x="78" y="206"/>
                    <a:pt x="117" y="210"/>
                  </a:cubicBezTo>
                  <a:cubicBezTo>
                    <a:pt x="155" y="208"/>
                    <a:pt x="140" y="208"/>
                    <a:pt x="163" y="20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Freeform 122"/>
            <p:cNvSpPr>
              <a:spLocks/>
            </p:cNvSpPr>
            <p:nvPr/>
          </p:nvSpPr>
          <p:spPr bwMode="auto">
            <a:xfrm rot="5959835" flipV="1">
              <a:off x="4321" y="2428"/>
              <a:ext cx="56" cy="41"/>
            </a:xfrm>
            <a:custGeom>
              <a:avLst/>
              <a:gdLst>
                <a:gd name="T0" fmla="*/ 39 w 192"/>
                <a:gd name="T1" fmla="*/ 0 h 210"/>
                <a:gd name="T2" fmla="*/ 169 w 192"/>
                <a:gd name="T3" fmla="*/ 6 h 210"/>
                <a:gd name="T4" fmla="*/ 121 w 192"/>
                <a:gd name="T5" fmla="*/ 14 h 210"/>
                <a:gd name="T6" fmla="*/ 47 w 192"/>
                <a:gd name="T7" fmla="*/ 26 h 210"/>
                <a:gd name="T8" fmla="*/ 165 w 192"/>
                <a:gd name="T9" fmla="*/ 24 h 210"/>
                <a:gd name="T10" fmla="*/ 145 w 192"/>
                <a:gd name="T11" fmla="*/ 28 h 210"/>
                <a:gd name="T12" fmla="*/ 127 w 192"/>
                <a:gd name="T13" fmla="*/ 32 h 210"/>
                <a:gd name="T14" fmla="*/ 69 w 192"/>
                <a:gd name="T15" fmla="*/ 40 h 210"/>
                <a:gd name="T16" fmla="*/ 105 w 192"/>
                <a:gd name="T17" fmla="*/ 50 h 210"/>
                <a:gd name="T18" fmla="*/ 139 w 192"/>
                <a:gd name="T19" fmla="*/ 44 h 210"/>
                <a:gd name="T20" fmla="*/ 151 w 192"/>
                <a:gd name="T21" fmla="*/ 40 h 210"/>
                <a:gd name="T22" fmla="*/ 187 w 192"/>
                <a:gd name="T23" fmla="*/ 42 h 210"/>
                <a:gd name="T24" fmla="*/ 171 w 192"/>
                <a:gd name="T25" fmla="*/ 44 h 210"/>
                <a:gd name="T26" fmla="*/ 139 w 192"/>
                <a:gd name="T27" fmla="*/ 54 h 210"/>
                <a:gd name="T28" fmla="*/ 35 w 192"/>
                <a:gd name="T29" fmla="*/ 74 h 210"/>
                <a:gd name="T30" fmla="*/ 121 w 192"/>
                <a:gd name="T31" fmla="*/ 70 h 210"/>
                <a:gd name="T32" fmla="*/ 161 w 192"/>
                <a:gd name="T33" fmla="*/ 60 h 210"/>
                <a:gd name="T34" fmla="*/ 141 w 192"/>
                <a:gd name="T35" fmla="*/ 64 h 210"/>
                <a:gd name="T36" fmla="*/ 97 w 192"/>
                <a:gd name="T37" fmla="*/ 72 h 210"/>
                <a:gd name="T38" fmla="*/ 55 w 192"/>
                <a:gd name="T39" fmla="*/ 86 h 210"/>
                <a:gd name="T40" fmla="*/ 91 w 192"/>
                <a:gd name="T41" fmla="*/ 96 h 210"/>
                <a:gd name="T42" fmla="*/ 187 w 192"/>
                <a:gd name="T43" fmla="*/ 86 h 210"/>
                <a:gd name="T44" fmla="*/ 37 w 192"/>
                <a:gd name="T45" fmla="*/ 108 h 210"/>
                <a:gd name="T46" fmla="*/ 37 w 192"/>
                <a:gd name="T47" fmla="*/ 116 h 210"/>
                <a:gd name="T48" fmla="*/ 135 w 192"/>
                <a:gd name="T49" fmla="*/ 102 h 210"/>
                <a:gd name="T50" fmla="*/ 179 w 192"/>
                <a:gd name="T51" fmla="*/ 104 h 210"/>
                <a:gd name="T52" fmla="*/ 163 w 192"/>
                <a:gd name="T53" fmla="*/ 112 h 210"/>
                <a:gd name="T54" fmla="*/ 131 w 192"/>
                <a:gd name="T55" fmla="*/ 120 h 210"/>
                <a:gd name="T56" fmla="*/ 91 w 192"/>
                <a:gd name="T57" fmla="*/ 134 h 210"/>
                <a:gd name="T58" fmla="*/ 83 w 192"/>
                <a:gd name="T59" fmla="*/ 138 h 210"/>
                <a:gd name="T60" fmla="*/ 73 w 192"/>
                <a:gd name="T61" fmla="*/ 140 h 210"/>
                <a:gd name="T62" fmla="*/ 137 w 192"/>
                <a:gd name="T63" fmla="*/ 140 h 210"/>
                <a:gd name="T64" fmla="*/ 163 w 192"/>
                <a:gd name="T65" fmla="*/ 134 h 210"/>
                <a:gd name="T66" fmla="*/ 155 w 192"/>
                <a:gd name="T67" fmla="*/ 138 h 210"/>
                <a:gd name="T68" fmla="*/ 145 w 192"/>
                <a:gd name="T69" fmla="*/ 144 h 210"/>
                <a:gd name="T70" fmla="*/ 101 w 192"/>
                <a:gd name="T71" fmla="*/ 158 h 210"/>
                <a:gd name="T72" fmla="*/ 59 w 192"/>
                <a:gd name="T73" fmla="*/ 160 h 210"/>
                <a:gd name="T74" fmla="*/ 143 w 192"/>
                <a:gd name="T75" fmla="*/ 164 h 210"/>
                <a:gd name="T76" fmla="*/ 135 w 192"/>
                <a:gd name="T77" fmla="*/ 166 h 210"/>
                <a:gd name="T78" fmla="*/ 123 w 192"/>
                <a:gd name="T79" fmla="*/ 168 h 210"/>
                <a:gd name="T80" fmla="*/ 95 w 192"/>
                <a:gd name="T81" fmla="*/ 172 h 210"/>
                <a:gd name="T82" fmla="*/ 37 w 192"/>
                <a:gd name="T83" fmla="*/ 178 h 210"/>
                <a:gd name="T84" fmla="*/ 39 w 192"/>
                <a:gd name="T85" fmla="*/ 196 h 210"/>
                <a:gd name="T86" fmla="*/ 159 w 192"/>
                <a:gd name="T87" fmla="*/ 198 h 210"/>
                <a:gd name="T88" fmla="*/ 137 w 192"/>
                <a:gd name="T89" fmla="*/ 200 h 210"/>
                <a:gd name="T90" fmla="*/ 117 w 192"/>
                <a:gd name="T91" fmla="*/ 210 h 210"/>
                <a:gd name="T92" fmla="*/ 163 w 192"/>
                <a:gd name="T93" fmla="*/ 208 h 2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2"/>
                <a:gd name="T142" fmla="*/ 0 h 210"/>
                <a:gd name="T143" fmla="*/ 192 w 192"/>
                <a:gd name="T144" fmla="*/ 210 h 2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2" h="210">
                  <a:moveTo>
                    <a:pt x="39" y="0"/>
                  </a:moveTo>
                  <a:cubicBezTo>
                    <a:pt x="82" y="1"/>
                    <a:pt x="126" y="1"/>
                    <a:pt x="169" y="6"/>
                  </a:cubicBezTo>
                  <a:cubicBezTo>
                    <a:pt x="156" y="15"/>
                    <a:pt x="136" y="13"/>
                    <a:pt x="121" y="14"/>
                  </a:cubicBezTo>
                  <a:cubicBezTo>
                    <a:pt x="97" y="19"/>
                    <a:pt x="71" y="20"/>
                    <a:pt x="47" y="26"/>
                  </a:cubicBezTo>
                  <a:cubicBezTo>
                    <a:pt x="84" y="2"/>
                    <a:pt x="58" y="17"/>
                    <a:pt x="165" y="24"/>
                  </a:cubicBezTo>
                  <a:cubicBezTo>
                    <a:pt x="172" y="24"/>
                    <a:pt x="152" y="27"/>
                    <a:pt x="145" y="28"/>
                  </a:cubicBezTo>
                  <a:cubicBezTo>
                    <a:pt x="139" y="29"/>
                    <a:pt x="133" y="31"/>
                    <a:pt x="127" y="32"/>
                  </a:cubicBezTo>
                  <a:cubicBezTo>
                    <a:pt x="108" y="35"/>
                    <a:pt x="88" y="37"/>
                    <a:pt x="69" y="40"/>
                  </a:cubicBezTo>
                  <a:cubicBezTo>
                    <a:pt x="27" y="56"/>
                    <a:pt x="0" y="56"/>
                    <a:pt x="105" y="50"/>
                  </a:cubicBezTo>
                  <a:cubicBezTo>
                    <a:pt x="116" y="48"/>
                    <a:pt x="128" y="47"/>
                    <a:pt x="139" y="44"/>
                  </a:cubicBezTo>
                  <a:cubicBezTo>
                    <a:pt x="143" y="43"/>
                    <a:pt x="151" y="40"/>
                    <a:pt x="151" y="40"/>
                  </a:cubicBezTo>
                  <a:cubicBezTo>
                    <a:pt x="163" y="41"/>
                    <a:pt x="175" y="40"/>
                    <a:pt x="187" y="42"/>
                  </a:cubicBezTo>
                  <a:cubicBezTo>
                    <a:pt x="192" y="43"/>
                    <a:pt x="176" y="43"/>
                    <a:pt x="171" y="44"/>
                  </a:cubicBezTo>
                  <a:cubicBezTo>
                    <a:pt x="159" y="47"/>
                    <a:pt x="155" y="51"/>
                    <a:pt x="139" y="54"/>
                  </a:cubicBezTo>
                  <a:cubicBezTo>
                    <a:pt x="105" y="60"/>
                    <a:pt x="68" y="63"/>
                    <a:pt x="35" y="74"/>
                  </a:cubicBezTo>
                  <a:cubicBezTo>
                    <a:pt x="60" y="82"/>
                    <a:pt x="94" y="73"/>
                    <a:pt x="121" y="70"/>
                  </a:cubicBezTo>
                  <a:cubicBezTo>
                    <a:pt x="134" y="66"/>
                    <a:pt x="148" y="64"/>
                    <a:pt x="161" y="60"/>
                  </a:cubicBezTo>
                  <a:cubicBezTo>
                    <a:pt x="184" y="65"/>
                    <a:pt x="166" y="60"/>
                    <a:pt x="141" y="64"/>
                  </a:cubicBezTo>
                  <a:cubicBezTo>
                    <a:pt x="122" y="67"/>
                    <a:pt x="125" y="70"/>
                    <a:pt x="97" y="72"/>
                  </a:cubicBezTo>
                  <a:cubicBezTo>
                    <a:pt x="82" y="75"/>
                    <a:pt x="70" y="82"/>
                    <a:pt x="55" y="86"/>
                  </a:cubicBezTo>
                  <a:cubicBezTo>
                    <a:pt x="63" y="98"/>
                    <a:pt x="77" y="95"/>
                    <a:pt x="91" y="96"/>
                  </a:cubicBezTo>
                  <a:cubicBezTo>
                    <a:pt x="123" y="94"/>
                    <a:pt x="154" y="88"/>
                    <a:pt x="187" y="86"/>
                  </a:cubicBezTo>
                  <a:cubicBezTo>
                    <a:pt x="136" y="99"/>
                    <a:pt x="90" y="106"/>
                    <a:pt x="37" y="108"/>
                  </a:cubicBezTo>
                  <a:cubicBezTo>
                    <a:pt x="33" y="109"/>
                    <a:pt x="20" y="110"/>
                    <a:pt x="37" y="116"/>
                  </a:cubicBezTo>
                  <a:cubicBezTo>
                    <a:pt x="80" y="115"/>
                    <a:pt x="95" y="110"/>
                    <a:pt x="135" y="102"/>
                  </a:cubicBezTo>
                  <a:cubicBezTo>
                    <a:pt x="150" y="103"/>
                    <a:pt x="165" y="101"/>
                    <a:pt x="179" y="104"/>
                  </a:cubicBezTo>
                  <a:cubicBezTo>
                    <a:pt x="185" y="105"/>
                    <a:pt x="169" y="110"/>
                    <a:pt x="163" y="112"/>
                  </a:cubicBezTo>
                  <a:cubicBezTo>
                    <a:pt x="138" y="119"/>
                    <a:pt x="165" y="113"/>
                    <a:pt x="131" y="120"/>
                  </a:cubicBezTo>
                  <a:cubicBezTo>
                    <a:pt x="118" y="126"/>
                    <a:pt x="105" y="132"/>
                    <a:pt x="91" y="134"/>
                  </a:cubicBezTo>
                  <a:cubicBezTo>
                    <a:pt x="88" y="135"/>
                    <a:pt x="86" y="137"/>
                    <a:pt x="83" y="138"/>
                  </a:cubicBezTo>
                  <a:cubicBezTo>
                    <a:pt x="80" y="139"/>
                    <a:pt x="76" y="139"/>
                    <a:pt x="73" y="140"/>
                  </a:cubicBezTo>
                  <a:cubicBezTo>
                    <a:pt x="52" y="145"/>
                    <a:pt x="116" y="141"/>
                    <a:pt x="137" y="140"/>
                  </a:cubicBezTo>
                  <a:cubicBezTo>
                    <a:pt x="155" y="137"/>
                    <a:pt x="147" y="139"/>
                    <a:pt x="163" y="134"/>
                  </a:cubicBezTo>
                  <a:cubicBezTo>
                    <a:pt x="166" y="133"/>
                    <a:pt x="158" y="137"/>
                    <a:pt x="155" y="138"/>
                  </a:cubicBezTo>
                  <a:cubicBezTo>
                    <a:pt x="152" y="140"/>
                    <a:pt x="149" y="143"/>
                    <a:pt x="145" y="144"/>
                  </a:cubicBezTo>
                  <a:cubicBezTo>
                    <a:pt x="137" y="147"/>
                    <a:pt x="111" y="157"/>
                    <a:pt x="101" y="158"/>
                  </a:cubicBezTo>
                  <a:cubicBezTo>
                    <a:pt x="87" y="160"/>
                    <a:pt x="73" y="159"/>
                    <a:pt x="59" y="160"/>
                  </a:cubicBezTo>
                  <a:cubicBezTo>
                    <a:pt x="11" y="167"/>
                    <a:pt x="53" y="160"/>
                    <a:pt x="143" y="164"/>
                  </a:cubicBezTo>
                  <a:cubicBezTo>
                    <a:pt x="146" y="164"/>
                    <a:pt x="138" y="165"/>
                    <a:pt x="135" y="166"/>
                  </a:cubicBezTo>
                  <a:cubicBezTo>
                    <a:pt x="131" y="167"/>
                    <a:pt x="127" y="167"/>
                    <a:pt x="123" y="168"/>
                  </a:cubicBezTo>
                  <a:cubicBezTo>
                    <a:pt x="114" y="169"/>
                    <a:pt x="104" y="171"/>
                    <a:pt x="95" y="172"/>
                  </a:cubicBezTo>
                  <a:cubicBezTo>
                    <a:pt x="75" y="175"/>
                    <a:pt x="58" y="177"/>
                    <a:pt x="37" y="178"/>
                  </a:cubicBezTo>
                  <a:cubicBezTo>
                    <a:pt x="25" y="184"/>
                    <a:pt x="21" y="195"/>
                    <a:pt x="39" y="196"/>
                  </a:cubicBezTo>
                  <a:cubicBezTo>
                    <a:pt x="79" y="197"/>
                    <a:pt x="119" y="197"/>
                    <a:pt x="159" y="198"/>
                  </a:cubicBezTo>
                  <a:cubicBezTo>
                    <a:pt x="144" y="203"/>
                    <a:pt x="151" y="203"/>
                    <a:pt x="137" y="200"/>
                  </a:cubicBezTo>
                  <a:cubicBezTo>
                    <a:pt x="40" y="203"/>
                    <a:pt x="78" y="206"/>
                    <a:pt x="117" y="210"/>
                  </a:cubicBezTo>
                  <a:cubicBezTo>
                    <a:pt x="155" y="208"/>
                    <a:pt x="140" y="208"/>
                    <a:pt x="163" y="20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1" name="Freeform 123"/>
            <p:cNvSpPr>
              <a:spLocks/>
            </p:cNvSpPr>
            <p:nvPr/>
          </p:nvSpPr>
          <p:spPr bwMode="auto">
            <a:xfrm rot="5959835" flipV="1">
              <a:off x="4362" y="2434"/>
              <a:ext cx="56" cy="41"/>
            </a:xfrm>
            <a:custGeom>
              <a:avLst/>
              <a:gdLst>
                <a:gd name="T0" fmla="*/ 39 w 192"/>
                <a:gd name="T1" fmla="*/ 0 h 210"/>
                <a:gd name="T2" fmla="*/ 169 w 192"/>
                <a:gd name="T3" fmla="*/ 6 h 210"/>
                <a:gd name="T4" fmla="*/ 121 w 192"/>
                <a:gd name="T5" fmla="*/ 14 h 210"/>
                <a:gd name="T6" fmla="*/ 47 w 192"/>
                <a:gd name="T7" fmla="*/ 26 h 210"/>
                <a:gd name="T8" fmla="*/ 165 w 192"/>
                <a:gd name="T9" fmla="*/ 24 h 210"/>
                <a:gd name="T10" fmla="*/ 145 w 192"/>
                <a:gd name="T11" fmla="*/ 28 h 210"/>
                <a:gd name="T12" fmla="*/ 127 w 192"/>
                <a:gd name="T13" fmla="*/ 32 h 210"/>
                <a:gd name="T14" fmla="*/ 69 w 192"/>
                <a:gd name="T15" fmla="*/ 40 h 210"/>
                <a:gd name="T16" fmla="*/ 105 w 192"/>
                <a:gd name="T17" fmla="*/ 50 h 210"/>
                <a:gd name="T18" fmla="*/ 139 w 192"/>
                <a:gd name="T19" fmla="*/ 44 h 210"/>
                <a:gd name="T20" fmla="*/ 151 w 192"/>
                <a:gd name="T21" fmla="*/ 40 h 210"/>
                <a:gd name="T22" fmla="*/ 187 w 192"/>
                <a:gd name="T23" fmla="*/ 42 h 210"/>
                <a:gd name="T24" fmla="*/ 171 w 192"/>
                <a:gd name="T25" fmla="*/ 44 h 210"/>
                <a:gd name="T26" fmla="*/ 139 w 192"/>
                <a:gd name="T27" fmla="*/ 54 h 210"/>
                <a:gd name="T28" fmla="*/ 35 w 192"/>
                <a:gd name="T29" fmla="*/ 74 h 210"/>
                <a:gd name="T30" fmla="*/ 121 w 192"/>
                <a:gd name="T31" fmla="*/ 70 h 210"/>
                <a:gd name="T32" fmla="*/ 161 w 192"/>
                <a:gd name="T33" fmla="*/ 60 h 210"/>
                <a:gd name="T34" fmla="*/ 141 w 192"/>
                <a:gd name="T35" fmla="*/ 64 h 210"/>
                <a:gd name="T36" fmla="*/ 97 w 192"/>
                <a:gd name="T37" fmla="*/ 72 h 210"/>
                <a:gd name="T38" fmla="*/ 55 w 192"/>
                <a:gd name="T39" fmla="*/ 86 h 210"/>
                <a:gd name="T40" fmla="*/ 91 w 192"/>
                <a:gd name="T41" fmla="*/ 96 h 210"/>
                <a:gd name="T42" fmla="*/ 187 w 192"/>
                <a:gd name="T43" fmla="*/ 86 h 210"/>
                <a:gd name="T44" fmla="*/ 37 w 192"/>
                <a:gd name="T45" fmla="*/ 108 h 210"/>
                <a:gd name="T46" fmla="*/ 37 w 192"/>
                <a:gd name="T47" fmla="*/ 116 h 210"/>
                <a:gd name="T48" fmla="*/ 135 w 192"/>
                <a:gd name="T49" fmla="*/ 102 h 210"/>
                <a:gd name="T50" fmla="*/ 179 w 192"/>
                <a:gd name="T51" fmla="*/ 104 h 210"/>
                <a:gd name="T52" fmla="*/ 163 w 192"/>
                <a:gd name="T53" fmla="*/ 112 h 210"/>
                <a:gd name="T54" fmla="*/ 131 w 192"/>
                <a:gd name="T55" fmla="*/ 120 h 210"/>
                <a:gd name="T56" fmla="*/ 91 w 192"/>
                <a:gd name="T57" fmla="*/ 134 h 210"/>
                <a:gd name="T58" fmla="*/ 83 w 192"/>
                <a:gd name="T59" fmla="*/ 138 h 210"/>
                <a:gd name="T60" fmla="*/ 73 w 192"/>
                <a:gd name="T61" fmla="*/ 140 h 210"/>
                <a:gd name="T62" fmla="*/ 137 w 192"/>
                <a:gd name="T63" fmla="*/ 140 h 210"/>
                <a:gd name="T64" fmla="*/ 163 w 192"/>
                <a:gd name="T65" fmla="*/ 134 h 210"/>
                <a:gd name="T66" fmla="*/ 155 w 192"/>
                <a:gd name="T67" fmla="*/ 138 h 210"/>
                <a:gd name="T68" fmla="*/ 145 w 192"/>
                <a:gd name="T69" fmla="*/ 144 h 210"/>
                <a:gd name="T70" fmla="*/ 101 w 192"/>
                <a:gd name="T71" fmla="*/ 158 h 210"/>
                <a:gd name="T72" fmla="*/ 59 w 192"/>
                <a:gd name="T73" fmla="*/ 160 h 210"/>
                <a:gd name="T74" fmla="*/ 143 w 192"/>
                <a:gd name="T75" fmla="*/ 164 h 210"/>
                <a:gd name="T76" fmla="*/ 135 w 192"/>
                <a:gd name="T77" fmla="*/ 166 h 210"/>
                <a:gd name="T78" fmla="*/ 123 w 192"/>
                <a:gd name="T79" fmla="*/ 168 h 210"/>
                <a:gd name="T80" fmla="*/ 95 w 192"/>
                <a:gd name="T81" fmla="*/ 172 h 210"/>
                <a:gd name="T82" fmla="*/ 37 w 192"/>
                <a:gd name="T83" fmla="*/ 178 h 210"/>
                <a:gd name="T84" fmla="*/ 39 w 192"/>
                <a:gd name="T85" fmla="*/ 196 h 210"/>
                <a:gd name="T86" fmla="*/ 159 w 192"/>
                <a:gd name="T87" fmla="*/ 198 h 210"/>
                <a:gd name="T88" fmla="*/ 137 w 192"/>
                <a:gd name="T89" fmla="*/ 200 h 210"/>
                <a:gd name="T90" fmla="*/ 117 w 192"/>
                <a:gd name="T91" fmla="*/ 210 h 210"/>
                <a:gd name="T92" fmla="*/ 163 w 192"/>
                <a:gd name="T93" fmla="*/ 208 h 2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2"/>
                <a:gd name="T142" fmla="*/ 0 h 210"/>
                <a:gd name="T143" fmla="*/ 192 w 192"/>
                <a:gd name="T144" fmla="*/ 210 h 2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2" h="210">
                  <a:moveTo>
                    <a:pt x="39" y="0"/>
                  </a:moveTo>
                  <a:cubicBezTo>
                    <a:pt x="82" y="1"/>
                    <a:pt x="126" y="1"/>
                    <a:pt x="169" y="6"/>
                  </a:cubicBezTo>
                  <a:cubicBezTo>
                    <a:pt x="156" y="15"/>
                    <a:pt x="136" y="13"/>
                    <a:pt x="121" y="14"/>
                  </a:cubicBezTo>
                  <a:cubicBezTo>
                    <a:pt x="97" y="19"/>
                    <a:pt x="71" y="20"/>
                    <a:pt x="47" y="26"/>
                  </a:cubicBezTo>
                  <a:cubicBezTo>
                    <a:pt x="84" y="2"/>
                    <a:pt x="58" y="17"/>
                    <a:pt x="165" y="24"/>
                  </a:cubicBezTo>
                  <a:cubicBezTo>
                    <a:pt x="172" y="24"/>
                    <a:pt x="152" y="27"/>
                    <a:pt x="145" y="28"/>
                  </a:cubicBezTo>
                  <a:cubicBezTo>
                    <a:pt x="139" y="29"/>
                    <a:pt x="133" y="31"/>
                    <a:pt x="127" y="32"/>
                  </a:cubicBezTo>
                  <a:cubicBezTo>
                    <a:pt x="108" y="35"/>
                    <a:pt x="88" y="37"/>
                    <a:pt x="69" y="40"/>
                  </a:cubicBezTo>
                  <a:cubicBezTo>
                    <a:pt x="27" y="56"/>
                    <a:pt x="0" y="56"/>
                    <a:pt x="105" y="50"/>
                  </a:cubicBezTo>
                  <a:cubicBezTo>
                    <a:pt x="116" y="48"/>
                    <a:pt x="128" y="47"/>
                    <a:pt x="139" y="44"/>
                  </a:cubicBezTo>
                  <a:cubicBezTo>
                    <a:pt x="143" y="43"/>
                    <a:pt x="151" y="40"/>
                    <a:pt x="151" y="40"/>
                  </a:cubicBezTo>
                  <a:cubicBezTo>
                    <a:pt x="163" y="41"/>
                    <a:pt x="175" y="40"/>
                    <a:pt x="187" y="42"/>
                  </a:cubicBezTo>
                  <a:cubicBezTo>
                    <a:pt x="192" y="43"/>
                    <a:pt x="176" y="43"/>
                    <a:pt x="171" y="44"/>
                  </a:cubicBezTo>
                  <a:cubicBezTo>
                    <a:pt x="159" y="47"/>
                    <a:pt x="155" y="51"/>
                    <a:pt x="139" y="54"/>
                  </a:cubicBezTo>
                  <a:cubicBezTo>
                    <a:pt x="105" y="60"/>
                    <a:pt x="68" y="63"/>
                    <a:pt x="35" y="74"/>
                  </a:cubicBezTo>
                  <a:cubicBezTo>
                    <a:pt x="60" y="82"/>
                    <a:pt x="94" y="73"/>
                    <a:pt x="121" y="70"/>
                  </a:cubicBezTo>
                  <a:cubicBezTo>
                    <a:pt x="134" y="66"/>
                    <a:pt x="148" y="64"/>
                    <a:pt x="161" y="60"/>
                  </a:cubicBezTo>
                  <a:cubicBezTo>
                    <a:pt x="184" y="65"/>
                    <a:pt x="166" y="60"/>
                    <a:pt x="141" y="64"/>
                  </a:cubicBezTo>
                  <a:cubicBezTo>
                    <a:pt x="122" y="67"/>
                    <a:pt x="125" y="70"/>
                    <a:pt x="97" y="72"/>
                  </a:cubicBezTo>
                  <a:cubicBezTo>
                    <a:pt x="82" y="75"/>
                    <a:pt x="70" y="82"/>
                    <a:pt x="55" y="86"/>
                  </a:cubicBezTo>
                  <a:cubicBezTo>
                    <a:pt x="63" y="98"/>
                    <a:pt x="77" y="95"/>
                    <a:pt x="91" y="96"/>
                  </a:cubicBezTo>
                  <a:cubicBezTo>
                    <a:pt x="123" y="94"/>
                    <a:pt x="154" y="88"/>
                    <a:pt x="187" y="86"/>
                  </a:cubicBezTo>
                  <a:cubicBezTo>
                    <a:pt x="136" y="99"/>
                    <a:pt x="90" y="106"/>
                    <a:pt x="37" y="108"/>
                  </a:cubicBezTo>
                  <a:cubicBezTo>
                    <a:pt x="33" y="109"/>
                    <a:pt x="20" y="110"/>
                    <a:pt x="37" y="116"/>
                  </a:cubicBezTo>
                  <a:cubicBezTo>
                    <a:pt x="80" y="115"/>
                    <a:pt x="95" y="110"/>
                    <a:pt x="135" y="102"/>
                  </a:cubicBezTo>
                  <a:cubicBezTo>
                    <a:pt x="150" y="103"/>
                    <a:pt x="165" y="101"/>
                    <a:pt x="179" y="104"/>
                  </a:cubicBezTo>
                  <a:cubicBezTo>
                    <a:pt x="185" y="105"/>
                    <a:pt x="169" y="110"/>
                    <a:pt x="163" y="112"/>
                  </a:cubicBezTo>
                  <a:cubicBezTo>
                    <a:pt x="138" y="119"/>
                    <a:pt x="165" y="113"/>
                    <a:pt x="131" y="120"/>
                  </a:cubicBezTo>
                  <a:cubicBezTo>
                    <a:pt x="118" y="126"/>
                    <a:pt x="105" y="132"/>
                    <a:pt x="91" y="134"/>
                  </a:cubicBezTo>
                  <a:cubicBezTo>
                    <a:pt x="88" y="135"/>
                    <a:pt x="86" y="137"/>
                    <a:pt x="83" y="138"/>
                  </a:cubicBezTo>
                  <a:cubicBezTo>
                    <a:pt x="80" y="139"/>
                    <a:pt x="76" y="139"/>
                    <a:pt x="73" y="140"/>
                  </a:cubicBezTo>
                  <a:cubicBezTo>
                    <a:pt x="52" y="145"/>
                    <a:pt x="116" y="141"/>
                    <a:pt x="137" y="140"/>
                  </a:cubicBezTo>
                  <a:cubicBezTo>
                    <a:pt x="155" y="137"/>
                    <a:pt x="147" y="139"/>
                    <a:pt x="163" y="134"/>
                  </a:cubicBezTo>
                  <a:cubicBezTo>
                    <a:pt x="166" y="133"/>
                    <a:pt x="158" y="137"/>
                    <a:pt x="155" y="138"/>
                  </a:cubicBezTo>
                  <a:cubicBezTo>
                    <a:pt x="152" y="140"/>
                    <a:pt x="149" y="143"/>
                    <a:pt x="145" y="144"/>
                  </a:cubicBezTo>
                  <a:cubicBezTo>
                    <a:pt x="137" y="147"/>
                    <a:pt x="111" y="157"/>
                    <a:pt x="101" y="158"/>
                  </a:cubicBezTo>
                  <a:cubicBezTo>
                    <a:pt x="87" y="160"/>
                    <a:pt x="73" y="159"/>
                    <a:pt x="59" y="160"/>
                  </a:cubicBezTo>
                  <a:cubicBezTo>
                    <a:pt x="11" y="167"/>
                    <a:pt x="53" y="160"/>
                    <a:pt x="143" y="164"/>
                  </a:cubicBezTo>
                  <a:cubicBezTo>
                    <a:pt x="146" y="164"/>
                    <a:pt x="138" y="165"/>
                    <a:pt x="135" y="166"/>
                  </a:cubicBezTo>
                  <a:cubicBezTo>
                    <a:pt x="131" y="167"/>
                    <a:pt x="127" y="167"/>
                    <a:pt x="123" y="168"/>
                  </a:cubicBezTo>
                  <a:cubicBezTo>
                    <a:pt x="114" y="169"/>
                    <a:pt x="104" y="171"/>
                    <a:pt x="95" y="172"/>
                  </a:cubicBezTo>
                  <a:cubicBezTo>
                    <a:pt x="75" y="175"/>
                    <a:pt x="58" y="177"/>
                    <a:pt x="37" y="178"/>
                  </a:cubicBezTo>
                  <a:cubicBezTo>
                    <a:pt x="25" y="184"/>
                    <a:pt x="21" y="195"/>
                    <a:pt x="39" y="196"/>
                  </a:cubicBezTo>
                  <a:cubicBezTo>
                    <a:pt x="79" y="197"/>
                    <a:pt x="119" y="197"/>
                    <a:pt x="159" y="198"/>
                  </a:cubicBezTo>
                  <a:cubicBezTo>
                    <a:pt x="144" y="203"/>
                    <a:pt x="151" y="203"/>
                    <a:pt x="137" y="200"/>
                  </a:cubicBezTo>
                  <a:cubicBezTo>
                    <a:pt x="40" y="203"/>
                    <a:pt x="78" y="206"/>
                    <a:pt x="117" y="210"/>
                  </a:cubicBezTo>
                  <a:cubicBezTo>
                    <a:pt x="155" y="208"/>
                    <a:pt x="140" y="208"/>
                    <a:pt x="163" y="20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2" name="Freeform 124"/>
            <p:cNvSpPr>
              <a:spLocks/>
            </p:cNvSpPr>
            <p:nvPr/>
          </p:nvSpPr>
          <p:spPr bwMode="auto">
            <a:xfrm rot="5959835" flipV="1">
              <a:off x="4399" y="2437"/>
              <a:ext cx="56" cy="41"/>
            </a:xfrm>
            <a:custGeom>
              <a:avLst/>
              <a:gdLst>
                <a:gd name="T0" fmla="*/ 39 w 192"/>
                <a:gd name="T1" fmla="*/ 0 h 210"/>
                <a:gd name="T2" fmla="*/ 169 w 192"/>
                <a:gd name="T3" fmla="*/ 6 h 210"/>
                <a:gd name="T4" fmla="*/ 121 w 192"/>
                <a:gd name="T5" fmla="*/ 14 h 210"/>
                <a:gd name="T6" fmla="*/ 47 w 192"/>
                <a:gd name="T7" fmla="*/ 26 h 210"/>
                <a:gd name="T8" fmla="*/ 165 w 192"/>
                <a:gd name="T9" fmla="*/ 24 h 210"/>
                <a:gd name="T10" fmla="*/ 145 w 192"/>
                <a:gd name="T11" fmla="*/ 28 h 210"/>
                <a:gd name="T12" fmla="*/ 127 w 192"/>
                <a:gd name="T13" fmla="*/ 32 h 210"/>
                <a:gd name="T14" fmla="*/ 69 w 192"/>
                <a:gd name="T15" fmla="*/ 40 h 210"/>
                <a:gd name="T16" fmla="*/ 105 w 192"/>
                <a:gd name="T17" fmla="*/ 50 h 210"/>
                <a:gd name="T18" fmla="*/ 139 w 192"/>
                <a:gd name="T19" fmla="*/ 44 h 210"/>
                <a:gd name="T20" fmla="*/ 151 w 192"/>
                <a:gd name="T21" fmla="*/ 40 h 210"/>
                <a:gd name="T22" fmla="*/ 187 w 192"/>
                <a:gd name="T23" fmla="*/ 42 h 210"/>
                <a:gd name="T24" fmla="*/ 171 w 192"/>
                <a:gd name="T25" fmla="*/ 44 h 210"/>
                <a:gd name="T26" fmla="*/ 139 w 192"/>
                <a:gd name="T27" fmla="*/ 54 h 210"/>
                <a:gd name="T28" fmla="*/ 35 w 192"/>
                <a:gd name="T29" fmla="*/ 74 h 210"/>
                <a:gd name="T30" fmla="*/ 121 w 192"/>
                <a:gd name="T31" fmla="*/ 70 h 210"/>
                <a:gd name="T32" fmla="*/ 161 w 192"/>
                <a:gd name="T33" fmla="*/ 60 h 210"/>
                <a:gd name="T34" fmla="*/ 141 w 192"/>
                <a:gd name="T35" fmla="*/ 64 h 210"/>
                <a:gd name="T36" fmla="*/ 97 w 192"/>
                <a:gd name="T37" fmla="*/ 72 h 210"/>
                <a:gd name="T38" fmla="*/ 55 w 192"/>
                <a:gd name="T39" fmla="*/ 86 h 210"/>
                <a:gd name="T40" fmla="*/ 91 w 192"/>
                <a:gd name="T41" fmla="*/ 96 h 210"/>
                <a:gd name="T42" fmla="*/ 187 w 192"/>
                <a:gd name="T43" fmla="*/ 86 h 210"/>
                <a:gd name="T44" fmla="*/ 37 w 192"/>
                <a:gd name="T45" fmla="*/ 108 h 210"/>
                <a:gd name="T46" fmla="*/ 37 w 192"/>
                <a:gd name="T47" fmla="*/ 116 h 210"/>
                <a:gd name="T48" fmla="*/ 135 w 192"/>
                <a:gd name="T49" fmla="*/ 102 h 210"/>
                <a:gd name="T50" fmla="*/ 179 w 192"/>
                <a:gd name="T51" fmla="*/ 104 h 210"/>
                <a:gd name="T52" fmla="*/ 163 w 192"/>
                <a:gd name="T53" fmla="*/ 112 h 210"/>
                <a:gd name="T54" fmla="*/ 131 w 192"/>
                <a:gd name="T55" fmla="*/ 120 h 210"/>
                <a:gd name="T56" fmla="*/ 91 w 192"/>
                <a:gd name="T57" fmla="*/ 134 h 210"/>
                <a:gd name="T58" fmla="*/ 83 w 192"/>
                <a:gd name="T59" fmla="*/ 138 h 210"/>
                <a:gd name="T60" fmla="*/ 73 w 192"/>
                <a:gd name="T61" fmla="*/ 140 h 210"/>
                <a:gd name="T62" fmla="*/ 137 w 192"/>
                <a:gd name="T63" fmla="*/ 140 h 210"/>
                <a:gd name="T64" fmla="*/ 163 w 192"/>
                <a:gd name="T65" fmla="*/ 134 h 210"/>
                <a:gd name="T66" fmla="*/ 155 w 192"/>
                <a:gd name="T67" fmla="*/ 138 h 210"/>
                <a:gd name="T68" fmla="*/ 145 w 192"/>
                <a:gd name="T69" fmla="*/ 144 h 210"/>
                <a:gd name="T70" fmla="*/ 101 w 192"/>
                <a:gd name="T71" fmla="*/ 158 h 210"/>
                <a:gd name="T72" fmla="*/ 59 w 192"/>
                <a:gd name="T73" fmla="*/ 160 h 210"/>
                <a:gd name="T74" fmla="*/ 143 w 192"/>
                <a:gd name="T75" fmla="*/ 164 h 210"/>
                <a:gd name="T76" fmla="*/ 135 w 192"/>
                <a:gd name="T77" fmla="*/ 166 h 210"/>
                <a:gd name="T78" fmla="*/ 123 w 192"/>
                <a:gd name="T79" fmla="*/ 168 h 210"/>
                <a:gd name="T80" fmla="*/ 95 w 192"/>
                <a:gd name="T81" fmla="*/ 172 h 210"/>
                <a:gd name="T82" fmla="*/ 37 w 192"/>
                <a:gd name="T83" fmla="*/ 178 h 210"/>
                <a:gd name="T84" fmla="*/ 39 w 192"/>
                <a:gd name="T85" fmla="*/ 196 h 210"/>
                <a:gd name="T86" fmla="*/ 159 w 192"/>
                <a:gd name="T87" fmla="*/ 198 h 210"/>
                <a:gd name="T88" fmla="*/ 137 w 192"/>
                <a:gd name="T89" fmla="*/ 200 h 210"/>
                <a:gd name="T90" fmla="*/ 117 w 192"/>
                <a:gd name="T91" fmla="*/ 210 h 210"/>
                <a:gd name="T92" fmla="*/ 163 w 192"/>
                <a:gd name="T93" fmla="*/ 208 h 2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2"/>
                <a:gd name="T142" fmla="*/ 0 h 210"/>
                <a:gd name="T143" fmla="*/ 192 w 192"/>
                <a:gd name="T144" fmla="*/ 210 h 2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2" h="210">
                  <a:moveTo>
                    <a:pt x="39" y="0"/>
                  </a:moveTo>
                  <a:cubicBezTo>
                    <a:pt x="82" y="1"/>
                    <a:pt x="126" y="1"/>
                    <a:pt x="169" y="6"/>
                  </a:cubicBezTo>
                  <a:cubicBezTo>
                    <a:pt x="156" y="15"/>
                    <a:pt x="136" y="13"/>
                    <a:pt x="121" y="14"/>
                  </a:cubicBezTo>
                  <a:cubicBezTo>
                    <a:pt x="97" y="19"/>
                    <a:pt x="71" y="20"/>
                    <a:pt x="47" y="26"/>
                  </a:cubicBezTo>
                  <a:cubicBezTo>
                    <a:pt x="84" y="2"/>
                    <a:pt x="58" y="17"/>
                    <a:pt x="165" y="24"/>
                  </a:cubicBezTo>
                  <a:cubicBezTo>
                    <a:pt x="172" y="24"/>
                    <a:pt x="152" y="27"/>
                    <a:pt x="145" y="28"/>
                  </a:cubicBezTo>
                  <a:cubicBezTo>
                    <a:pt x="139" y="29"/>
                    <a:pt x="133" y="31"/>
                    <a:pt x="127" y="32"/>
                  </a:cubicBezTo>
                  <a:cubicBezTo>
                    <a:pt x="108" y="35"/>
                    <a:pt x="88" y="37"/>
                    <a:pt x="69" y="40"/>
                  </a:cubicBezTo>
                  <a:cubicBezTo>
                    <a:pt x="27" y="56"/>
                    <a:pt x="0" y="56"/>
                    <a:pt x="105" y="50"/>
                  </a:cubicBezTo>
                  <a:cubicBezTo>
                    <a:pt x="116" y="48"/>
                    <a:pt x="128" y="47"/>
                    <a:pt x="139" y="44"/>
                  </a:cubicBezTo>
                  <a:cubicBezTo>
                    <a:pt x="143" y="43"/>
                    <a:pt x="151" y="40"/>
                    <a:pt x="151" y="40"/>
                  </a:cubicBezTo>
                  <a:cubicBezTo>
                    <a:pt x="163" y="41"/>
                    <a:pt x="175" y="40"/>
                    <a:pt x="187" y="42"/>
                  </a:cubicBezTo>
                  <a:cubicBezTo>
                    <a:pt x="192" y="43"/>
                    <a:pt x="176" y="43"/>
                    <a:pt x="171" y="44"/>
                  </a:cubicBezTo>
                  <a:cubicBezTo>
                    <a:pt x="159" y="47"/>
                    <a:pt x="155" y="51"/>
                    <a:pt x="139" y="54"/>
                  </a:cubicBezTo>
                  <a:cubicBezTo>
                    <a:pt x="105" y="60"/>
                    <a:pt x="68" y="63"/>
                    <a:pt x="35" y="74"/>
                  </a:cubicBezTo>
                  <a:cubicBezTo>
                    <a:pt x="60" y="82"/>
                    <a:pt x="94" y="73"/>
                    <a:pt x="121" y="70"/>
                  </a:cubicBezTo>
                  <a:cubicBezTo>
                    <a:pt x="134" y="66"/>
                    <a:pt x="148" y="64"/>
                    <a:pt x="161" y="60"/>
                  </a:cubicBezTo>
                  <a:cubicBezTo>
                    <a:pt x="184" y="65"/>
                    <a:pt x="166" y="60"/>
                    <a:pt x="141" y="64"/>
                  </a:cubicBezTo>
                  <a:cubicBezTo>
                    <a:pt x="122" y="67"/>
                    <a:pt x="125" y="70"/>
                    <a:pt x="97" y="72"/>
                  </a:cubicBezTo>
                  <a:cubicBezTo>
                    <a:pt x="82" y="75"/>
                    <a:pt x="70" y="82"/>
                    <a:pt x="55" y="86"/>
                  </a:cubicBezTo>
                  <a:cubicBezTo>
                    <a:pt x="63" y="98"/>
                    <a:pt x="77" y="95"/>
                    <a:pt x="91" y="96"/>
                  </a:cubicBezTo>
                  <a:cubicBezTo>
                    <a:pt x="123" y="94"/>
                    <a:pt x="154" y="88"/>
                    <a:pt x="187" y="86"/>
                  </a:cubicBezTo>
                  <a:cubicBezTo>
                    <a:pt x="136" y="99"/>
                    <a:pt x="90" y="106"/>
                    <a:pt x="37" y="108"/>
                  </a:cubicBezTo>
                  <a:cubicBezTo>
                    <a:pt x="33" y="109"/>
                    <a:pt x="20" y="110"/>
                    <a:pt x="37" y="116"/>
                  </a:cubicBezTo>
                  <a:cubicBezTo>
                    <a:pt x="80" y="115"/>
                    <a:pt x="95" y="110"/>
                    <a:pt x="135" y="102"/>
                  </a:cubicBezTo>
                  <a:cubicBezTo>
                    <a:pt x="150" y="103"/>
                    <a:pt x="165" y="101"/>
                    <a:pt x="179" y="104"/>
                  </a:cubicBezTo>
                  <a:cubicBezTo>
                    <a:pt x="185" y="105"/>
                    <a:pt x="169" y="110"/>
                    <a:pt x="163" y="112"/>
                  </a:cubicBezTo>
                  <a:cubicBezTo>
                    <a:pt x="138" y="119"/>
                    <a:pt x="165" y="113"/>
                    <a:pt x="131" y="120"/>
                  </a:cubicBezTo>
                  <a:cubicBezTo>
                    <a:pt x="118" y="126"/>
                    <a:pt x="105" y="132"/>
                    <a:pt x="91" y="134"/>
                  </a:cubicBezTo>
                  <a:cubicBezTo>
                    <a:pt x="88" y="135"/>
                    <a:pt x="86" y="137"/>
                    <a:pt x="83" y="138"/>
                  </a:cubicBezTo>
                  <a:cubicBezTo>
                    <a:pt x="80" y="139"/>
                    <a:pt x="76" y="139"/>
                    <a:pt x="73" y="140"/>
                  </a:cubicBezTo>
                  <a:cubicBezTo>
                    <a:pt x="52" y="145"/>
                    <a:pt x="116" y="141"/>
                    <a:pt x="137" y="140"/>
                  </a:cubicBezTo>
                  <a:cubicBezTo>
                    <a:pt x="155" y="137"/>
                    <a:pt x="147" y="139"/>
                    <a:pt x="163" y="134"/>
                  </a:cubicBezTo>
                  <a:cubicBezTo>
                    <a:pt x="166" y="133"/>
                    <a:pt x="158" y="137"/>
                    <a:pt x="155" y="138"/>
                  </a:cubicBezTo>
                  <a:cubicBezTo>
                    <a:pt x="152" y="140"/>
                    <a:pt x="149" y="143"/>
                    <a:pt x="145" y="144"/>
                  </a:cubicBezTo>
                  <a:cubicBezTo>
                    <a:pt x="137" y="147"/>
                    <a:pt x="111" y="157"/>
                    <a:pt x="101" y="158"/>
                  </a:cubicBezTo>
                  <a:cubicBezTo>
                    <a:pt x="87" y="160"/>
                    <a:pt x="73" y="159"/>
                    <a:pt x="59" y="160"/>
                  </a:cubicBezTo>
                  <a:cubicBezTo>
                    <a:pt x="11" y="167"/>
                    <a:pt x="53" y="160"/>
                    <a:pt x="143" y="164"/>
                  </a:cubicBezTo>
                  <a:cubicBezTo>
                    <a:pt x="146" y="164"/>
                    <a:pt x="138" y="165"/>
                    <a:pt x="135" y="166"/>
                  </a:cubicBezTo>
                  <a:cubicBezTo>
                    <a:pt x="131" y="167"/>
                    <a:pt x="127" y="167"/>
                    <a:pt x="123" y="168"/>
                  </a:cubicBezTo>
                  <a:cubicBezTo>
                    <a:pt x="114" y="169"/>
                    <a:pt x="104" y="171"/>
                    <a:pt x="95" y="172"/>
                  </a:cubicBezTo>
                  <a:cubicBezTo>
                    <a:pt x="75" y="175"/>
                    <a:pt x="58" y="177"/>
                    <a:pt x="37" y="178"/>
                  </a:cubicBezTo>
                  <a:cubicBezTo>
                    <a:pt x="25" y="184"/>
                    <a:pt x="21" y="195"/>
                    <a:pt x="39" y="196"/>
                  </a:cubicBezTo>
                  <a:cubicBezTo>
                    <a:pt x="79" y="197"/>
                    <a:pt x="119" y="197"/>
                    <a:pt x="159" y="198"/>
                  </a:cubicBezTo>
                  <a:cubicBezTo>
                    <a:pt x="144" y="203"/>
                    <a:pt x="151" y="203"/>
                    <a:pt x="137" y="200"/>
                  </a:cubicBezTo>
                  <a:cubicBezTo>
                    <a:pt x="40" y="203"/>
                    <a:pt x="78" y="206"/>
                    <a:pt x="117" y="210"/>
                  </a:cubicBezTo>
                  <a:cubicBezTo>
                    <a:pt x="155" y="208"/>
                    <a:pt x="140" y="208"/>
                    <a:pt x="163" y="20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Freeform 125"/>
            <p:cNvSpPr>
              <a:spLocks/>
            </p:cNvSpPr>
            <p:nvPr/>
          </p:nvSpPr>
          <p:spPr bwMode="auto">
            <a:xfrm rot="221713">
              <a:off x="4230" y="2434"/>
              <a:ext cx="15" cy="33"/>
            </a:xfrm>
            <a:custGeom>
              <a:avLst/>
              <a:gdLst>
                <a:gd name="T0" fmla="*/ 0 w 28"/>
                <a:gd name="T1" fmla="*/ 66 h 123"/>
                <a:gd name="T2" fmla="*/ 6 w 28"/>
                <a:gd name="T3" fmla="*/ 86 h 123"/>
                <a:gd name="T4" fmla="*/ 6 w 28"/>
                <a:gd name="T5" fmla="*/ 18 h 123"/>
                <a:gd name="T6" fmla="*/ 22 w 28"/>
                <a:gd name="T7" fmla="*/ 76 h 123"/>
                <a:gd name="T8" fmla="*/ 14 w 28"/>
                <a:gd name="T9" fmla="*/ 100 h 123"/>
                <a:gd name="T10" fmla="*/ 20 w 28"/>
                <a:gd name="T11" fmla="*/ 72 h 123"/>
                <a:gd name="T12" fmla="*/ 22 w 28"/>
                <a:gd name="T13" fmla="*/ 10 h 123"/>
                <a:gd name="T14" fmla="*/ 24 w 28"/>
                <a:gd name="T15" fmla="*/ 4 h 123"/>
                <a:gd name="T16" fmla="*/ 14 w 28"/>
                <a:gd name="T17" fmla="*/ 52 h 123"/>
                <a:gd name="T18" fmla="*/ 14 w 28"/>
                <a:gd name="T19" fmla="*/ 100 h 123"/>
                <a:gd name="T20" fmla="*/ 18 w 28"/>
                <a:gd name="T21" fmla="*/ 94 h 123"/>
                <a:gd name="T22" fmla="*/ 24 w 28"/>
                <a:gd name="T23" fmla="*/ 78 h 123"/>
                <a:gd name="T24" fmla="*/ 28 w 28"/>
                <a:gd name="T25" fmla="*/ 0 h 1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123"/>
                <a:gd name="T41" fmla="*/ 28 w 28"/>
                <a:gd name="T42" fmla="*/ 123 h 1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123">
                  <a:moveTo>
                    <a:pt x="0" y="66"/>
                  </a:moveTo>
                  <a:cubicBezTo>
                    <a:pt x="2" y="75"/>
                    <a:pt x="1" y="113"/>
                    <a:pt x="6" y="86"/>
                  </a:cubicBezTo>
                  <a:cubicBezTo>
                    <a:pt x="8" y="61"/>
                    <a:pt x="14" y="41"/>
                    <a:pt x="6" y="18"/>
                  </a:cubicBezTo>
                  <a:cubicBezTo>
                    <a:pt x="21" y="13"/>
                    <a:pt x="19" y="61"/>
                    <a:pt x="22" y="76"/>
                  </a:cubicBezTo>
                  <a:cubicBezTo>
                    <a:pt x="20" y="113"/>
                    <a:pt x="22" y="123"/>
                    <a:pt x="14" y="100"/>
                  </a:cubicBezTo>
                  <a:cubicBezTo>
                    <a:pt x="16" y="90"/>
                    <a:pt x="19" y="82"/>
                    <a:pt x="20" y="72"/>
                  </a:cubicBezTo>
                  <a:cubicBezTo>
                    <a:pt x="21" y="51"/>
                    <a:pt x="21" y="31"/>
                    <a:pt x="22" y="10"/>
                  </a:cubicBezTo>
                  <a:cubicBezTo>
                    <a:pt x="22" y="8"/>
                    <a:pt x="24" y="2"/>
                    <a:pt x="24" y="4"/>
                  </a:cubicBezTo>
                  <a:cubicBezTo>
                    <a:pt x="24" y="21"/>
                    <a:pt x="17" y="36"/>
                    <a:pt x="14" y="52"/>
                  </a:cubicBezTo>
                  <a:cubicBezTo>
                    <a:pt x="13" y="67"/>
                    <a:pt x="10" y="86"/>
                    <a:pt x="14" y="100"/>
                  </a:cubicBezTo>
                  <a:cubicBezTo>
                    <a:pt x="15" y="102"/>
                    <a:pt x="17" y="96"/>
                    <a:pt x="18" y="94"/>
                  </a:cubicBezTo>
                  <a:cubicBezTo>
                    <a:pt x="21" y="89"/>
                    <a:pt x="22" y="83"/>
                    <a:pt x="24" y="78"/>
                  </a:cubicBezTo>
                  <a:cubicBezTo>
                    <a:pt x="24" y="68"/>
                    <a:pt x="15" y="13"/>
                    <a:pt x="28" y="0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7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9700"/>
                            </p:stCondLst>
                            <p:childTnLst>
                              <p:par>
                                <p:cTn id="1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3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3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3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3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3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3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3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3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3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700"/>
                            </p:stCondLst>
                            <p:childTnLst>
                              <p:par>
                                <p:cTn id="24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9" dur="32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50" presetID="35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88889E-6 0 L -0.1092 0.04722 " pathEditMode="relative" rAng="0" ptsTypes="AA">
                                      <p:cBhvr>
                                        <p:cTn id="251" dur="33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2400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42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2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2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47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2000"/>
                                        <p:tgtEl>
                                          <p:spTgt spid="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2000" fill="hold"/>
                                        <p:tgtEl>
                                          <p:spTgt spid="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2000"/>
                                        <p:tgtEl>
                                          <p:spTgt spid="3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2000" fill="hold"/>
                                        <p:tgtEl>
                                          <p:spTgt spid="3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000" fill="hold"/>
                                        <p:tgtEl>
                                          <p:spTgt spid="3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2000"/>
                                        <p:tgtEl>
                                          <p:spTgt spid="3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3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000" fill="hold"/>
                                        <p:tgtEl>
                                          <p:spTgt spid="3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2000"/>
                                        <p:tgtEl>
                                          <p:spTgt spid="3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2000" fill="hold"/>
                                        <p:tgtEl>
                                          <p:spTgt spid="3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000" fill="hold"/>
                                        <p:tgtEl>
                                          <p:spTgt spid="3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2000"/>
                                        <p:tgtEl>
                                          <p:spTgt spid="3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2000" fill="hold"/>
                                        <p:tgtEl>
                                          <p:spTgt spid="3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000" fill="hold"/>
                                        <p:tgtEl>
                                          <p:spTgt spid="3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2000"/>
                                        <p:tgtEl>
                                          <p:spTgt spid="3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2000" fill="hold"/>
                                        <p:tgtEl>
                                          <p:spTgt spid="3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000" fill="hold"/>
                                        <p:tgtEl>
                                          <p:spTgt spid="3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2" presetClass="entr" presetSubtype="4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9" grpId="0"/>
      <p:bldP spid="3110" grpId="0" build="p"/>
      <p:bldP spid="3111" grpId="0" animBg="1"/>
      <p:bldP spid="3111" grpId="1" animBg="1"/>
      <p:bldP spid="3112" grpId="0" animBg="1"/>
      <p:bldP spid="3112" grpId="1" animBg="1"/>
      <p:bldP spid="3113" grpId="0" animBg="1"/>
      <p:bldP spid="3113" grpId="1" animBg="1"/>
      <p:bldP spid="3114" grpId="0" animBg="1"/>
      <p:bldP spid="3114" grpId="1" animBg="1"/>
      <p:bldP spid="3115" grpId="0" animBg="1"/>
      <p:bldP spid="3115" grpId="1" animBg="1"/>
      <p:bldP spid="3116" grpId="0" animBg="1"/>
      <p:bldP spid="3116" grpId="1" animBg="1"/>
      <p:bldP spid="3117" grpId="0" animBg="1"/>
      <p:bldP spid="3117" grpId="1" animBg="1"/>
      <p:bldP spid="3118" grpId="0" animBg="1"/>
      <p:bldP spid="3118" grpId="1" animBg="1"/>
      <p:bldP spid="3129" grpId="0" animBg="1"/>
      <p:bldP spid="3129" grpId="1" animBg="1"/>
      <p:bldP spid="3130" grpId="0" animBg="1"/>
      <p:bldP spid="3130" grpId="1" animBg="1"/>
      <p:bldP spid="3131" grpId="0" animBg="1"/>
      <p:bldP spid="3131" grpId="1" animBg="1"/>
      <p:bldP spid="3133" grpId="0" animBg="1"/>
      <p:bldP spid="3133" grpId="1" animBg="1"/>
      <p:bldP spid="3138" grpId="0" animBg="1"/>
      <p:bldP spid="3138" grpId="1" animBg="1"/>
      <p:bldP spid="3139" grpId="0" animBg="1"/>
      <p:bldP spid="3139" grpId="1" animBg="1"/>
      <p:bldP spid="3152" grpId="0" animBg="1"/>
      <p:bldP spid="3152" grpId="1" animBg="1"/>
      <p:bldP spid="3153" grpId="0" animBg="1"/>
      <p:bldP spid="3153" grpId="1" animBg="1"/>
      <p:bldP spid="3154" grpId="0" animBg="1"/>
      <p:bldP spid="3154" grpId="1" animBg="1"/>
      <p:bldP spid="3155" grpId="0" animBg="1"/>
      <p:bldP spid="3155" grpId="1" animBg="1"/>
      <p:bldP spid="3156" grpId="0" animBg="1"/>
      <p:bldP spid="3156" grpId="1" animBg="1"/>
      <p:bldP spid="3164" grpId="0" animBg="1"/>
      <p:bldP spid="3164" grpId="1" animBg="1"/>
      <p:bldP spid="3165" grpId="0" animBg="1"/>
      <p:bldP spid="3165" grpId="1" animBg="1"/>
      <p:bldP spid="3166" grpId="0" animBg="1"/>
      <p:bldP spid="3166" grpId="1" animBg="1"/>
      <p:bldP spid="3167" grpId="0" animBg="1"/>
      <p:bldP spid="3167" grpId="1" animBg="1"/>
      <p:bldP spid="3168" grpId="0" animBg="1"/>
      <p:bldP spid="3168" grpId="1" animBg="1"/>
      <p:bldP spid="3169" grpId="0" animBg="1"/>
      <p:bldP spid="3169" grpId="1" animBg="1"/>
      <p:bldP spid="3180" grpId="0" animBg="1"/>
      <p:bldP spid="3180" grpId="1" animBg="1"/>
      <p:bldP spid="3189" grpId="0" animBg="1"/>
      <p:bldP spid="318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A3621F-5C3C-4DAE-91FF-A6A94EEA4668}" type="slidenum">
              <a:rPr lang="zh-CN" altLang="en-US"/>
              <a:pPr/>
              <a:t>10</a:t>
            </a:fld>
            <a:endParaRPr lang="en-US" altLang="zh-CN"/>
          </a:p>
        </p:txBody>
      </p:sp>
      <p:sp>
        <p:nvSpPr>
          <p:cNvPr id="1331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>
                <a:latin typeface="Calibri" pitchFamily="34" charset="0"/>
              </a:rPr>
              <a:t>Interpreting Graphs 1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950" y="1817688"/>
            <a:ext cx="5853113" cy="438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37C2AD-B3A3-46F5-9407-6B6EA69463B2}" type="slidenum">
              <a:rPr lang="zh-CN" altLang="en-US"/>
              <a:pPr/>
              <a:t>11</a:t>
            </a:fld>
            <a:endParaRPr lang="en-US" altLang="zh-CN"/>
          </a:p>
        </p:txBody>
      </p:sp>
      <p:sp>
        <p:nvSpPr>
          <p:cNvPr id="1433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>
                <a:latin typeface="Calibri" pitchFamily="34" charset="0"/>
              </a:rPr>
              <a:t>Interpreting Graphs 2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213" y="1973263"/>
            <a:ext cx="3252787" cy="393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2413" y="2024063"/>
            <a:ext cx="3221037" cy="3856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F0083B-10CC-4847-8976-57B37F61BB38}" type="slidenum">
              <a:rPr lang="zh-CN" altLang="en-US"/>
              <a:pPr/>
              <a:t>12</a:t>
            </a:fld>
            <a:endParaRPr lang="en-US" altLang="zh-CN"/>
          </a:p>
        </p:txBody>
      </p:sp>
      <p:sp>
        <p:nvSpPr>
          <p:cNvPr id="15363" name="Slide Number Placeholder 5"/>
          <p:cNvSpPr txBox="1">
            <a:spLocks noGrp="1"/>
          </p:cNvSpPr>
          <p:nvPr/>
        </p:nvSpPr>
        <p:spPr bwMode="auto">
          <a:xfrm>
            <a:off x="8534400" y="6326188"/>
            <a:ext cx="5635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F72FAF5-1B62-40D4-B2C3-DBF5706FEDCB}" type="slidenum">
              <a:rPr lang="zh-CN" altLang="en-US" sz="1200">
                <a:solidFill>
                  <a:schemeClr val="tx2"/>
                </a:solidFill>
              </a:rPr>
              <a:pPr algn="r"/>
              <a:t>12</a:t>
            </a:fld>
            <a:endParaRPr lang="en-US" altLang="zh-CN" sz="1200">
              <a:solidFill>
                <a:schemeClr val="tx2"/>
              </a:solidFill>
            </a:endParaRPr>
          </a:p>
        </p:txBody>
      </p:sp>
      <p:sp>
        <p:nvSpPr>
          <p:cNvPr id="1536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>
                <a:latin typeface="Calibri" pitchFamily="34" charset="0"/>
              </a:rPr>
              <a:t>Acceleration</a:t>
            </a:r>
          </a:p>
        </p:txBody>
      </p:sp>
      <p:sp>
        <p:nvSpPr>
          <p:cNvPr id="65541" name="Rectangle 5"/>
          <p:cNvSpPr>
            <a:spLocks noGrp="1"/>
          </p:cNvSpPr>
          <p:nvPr>
            <p:ph type="body" idx="1"/>
          </p:nvPr>
        </p:nvSpPr>
        <p:spPr>
          <a:xfrm>
            <a:off x="490538" y="1897063"/>
            <a:ext cx="7869237" cy="3906837"/>
          </a:xfrm>
          <a:noFill/>
        </p:spPr>
        <p:txBody>
          <a:bodyPr/>
          <a:lstStyle/>
          <a:p>
            <a:r>
              <a:rPr lang="en-US" altLang="zh-CN" sz="2800" dirty="0" smtClean="0">
                <a:effectLst/>
                <a:latin typeface="Calibri" pitchFamily="34" charset="0"/>
              </a:rPr>
              <a:t>Rate of change of velocity</a:t>
            </a:r>
          </a:p>
          <a:p>
            <a:pPr lvl="2"/>
            <a:r>
              <a:rPr lang="en-US" altLang="zh-CN" sz="2800" dirty="0" smtClean="0">
                <a:latin typeface="Calibri" pitchFamily="34" charset="0"/>
              </a:rPr>
              <a:t>(Final velocity – initial velocity) divided by time</a:t>
            </a:r>
          </a:p>
          <a:p>
            <a:r>
              <a:rPr lang="en-US" altLang="zh-CN" sz="2800" dirty="0" smtClean="0">
                <a:effectLst/>
                <a:latin typeface="Calibri" pitchFamily="34" charset="0"/>
              </a:rPr>
              <a:t>Change in magnitude of velocity</a:t>
            </a:r>
          </a:p>
          <a:p>
            <a:pPr lvl="2"/>
            <a:r>
              <a:rPr lang="en-US" altLang="zh-CN" sz="2800" dirty="0" smtClean="0">
                <a:latin typeface="Calibri" pitchFamily="34" charset="0"/>
              </a:rPr>
              <a:t>Speeding up</a:t>
            </a:r>
          </a:p>
          <a:p>
            <a:pPr lvl="2"/>
            <a:r>
              <a:rPr lang="en-US" altLang="zh-CN" sz="2800" dirty="0" smtClean="0">
                <a:latin typeface="Calibri" pitchFamily="34" charset="0"/>
              </a:rPr>
              <a:t>Slowing down</a:t>
            </a:r>
          </a:p>
          <a:p>
            <a:r>
              <a:rPr lang="en-US" altLang="zh-CN" sz="2800" dirty="0" smtClean="0">
                <a:effectLst/>
                <a:latin typeface="Calibri" pitchFamily="34" charset="0"/>
              </a:rPr>
              <a:t>Change in direction of velocity</a:t>
            </a:r>
          </a:p>
          <a:p>
            <a:r>
              <a:rPr lang="en-US" altLang="zh-CN" sz="2800" dirty="0" smtClean="0">
                <a:effectLst/>
                <a:latin typeface="Calibri" pitchFamily="34" charset="0"/>
              </a:rPr>
              <a:t>Change in both magnitude and direction</a:t>
            </a:r>
          </a:p>
          <a:p>
            <a:pPr lvl="2">
              <a:buFont typeface="Wingdings" pitchFamily="2" charset="2"/>
              <a:buNone/>
            </a:pPr>
            <a:endParaRPr lang="en-US" altLang="zh-CN" sz="2800" dirty="0" smtClean="0">
              <a:latin typeface="Calibri" pitchFamily="34" charset="0"/>
            </a:endParaRPr>
          </a:p>
          <a:p>
            <a:pPr lvl="2"/>
            <a:endParaRPr lang="en-US" altLang="zh-CN" dirty="0" smtClean="0"/>
          </a:p>
        </p:txBody>
      </p:sp>
      <p:pic>
        <p:nvPicPr>
          <p:cNvPr id="7" name="Picture 2" descr="http://fc08.deviantart.net/fs70/f/2010/199/d/5/Horse_run_animation_practice_by_SUNgoddessOKAMI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4132" y="1695222"/>
            <a:ext cx="3734027" cy="3734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5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5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5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65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55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55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655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F57AD3-7DCE-4C74-AD94-C490E834868B}" type="slidenum">
              <a:rPr lang="zh-CN" altLang="en-US"/>
              <a:pPr/>
              <a:t>13</a:t>
            </a:fld>
            <a:endParaRPr lang="en-US" altLang="zh-CN"/>
          </a:p>
        </p:txBody>
      </p:sp>
      <p:sp>
        <p:nvSpPr>
          <p:cNvPr id="16387" name="Slide Number Placeholder 5"/>
          <p:cNvSpPr txBox="1">
            <a:spLocks noGrp="1"/>
          </p:cNvSpPr>
          <p:nvPr/>
        </p:nvSpPr>
        <p:spPr bwMode="auto">
          <a:xfrm>
            <a:off x="8534400" y="6326188"/>
            <a:ext cx="5635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F7DE251-4EAB-4D96-8F4F-7A4A0BA26DEF}" type="slidenum">
              <a:rPr lang="zh-CN" altLang="en-US" sz="1200">
                <a:solidFill>
                  <a:schemeClr val="tx2"/>
                </a:solidFill>
              </a:rPr>
              <a:pPr algn="r"/>
              <a:t>13</a:t>
            </a:fld>
            <a:endParaRPr lang="en-US" altLang="zh-CN" sz="1200">
              <a:solidFill>
                <a:schemeClr val="tx2"/>
              </a:solidFill>
            </a:endParaRPr>
          </a:p>
        </p:txBody>
      </p:sp>
      <p:sp>
        <p:nvSpPr>
          <p:cNvPr id="16388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>
                <a:latin typeface="Calibri" pitchFamily="34" charset="0"/>
              </a:rPr>
              <a:t>Acceleration on Graphs</a:t>
            </a:r>
          </a:p>
        </p:txBody>
      </p:sp>
      <p:sp>
        <p:nvSpPr>
          <p:cNvPr id="67589" name="Rectangle 5"/>
          <p:cNvSpPr>
            <a:spLocks noGrp="1"/>
          </p:cNvSpPr>
          <p:nvPr>
            <p:ph type="body" idx="1"/>
          </p:nvPr>
        </p:nvSpPr>
        <p:spPr>
          <a:xfrm>
            <a:off x="490538" y="1897063"/>
            <a:ext cx="7869237" cy="3328080"/>
          </a:xfrm>
          <a:noFill/>
        </p:spPr>
        <p:txBody>
          <a:bodyPr/>
          <a:lstStyle/>
          <a:p>
            <a:pPr>
              <a:buFont typeface="Wingdings" pitchFamily="2" charset="2"/>
              <a:buChar char="•"/>
            </a:pPr>
            <a:r>
              <a:rPr lang="en-US" altLang="zh-CN" sz="2800" dirty="0" smtClean="0">
                <a:effectLst/>
                <a:latin typeface="Calibri" pitchFamily="34" charset="0"/>
              </a:rPr>
              <a:t>Gradient of a secant line on a v-t graph</a:t>
            </a:r>
          </a:p>
          <a:p>
            <a:pPr lvl="1"/>
            <a:r>
              <a:rPr lang="en-US" altLang="zh-CN" sz="2500" dirty="0" smtClean="0">
                <a:latin typeface="Calibri" pitchFamily="34" charset="0"/>
              </a:rPr>
              <a:t>Average acceleration</a:t>
            </a:r>
          </a:p>
          <a:p>
            <a:pPr>
              <a:buFont typeface="Wingdings" pitchFamily="2" charset="2"/>
              <a:buChar char="•"/>
            </a:pPr>
            <a:r>
              <a:rPr lang="en-US" altLang="zh-CN" sz="2800" dirty="0" smtClean="0">
                <a:effectLst/>
                <a:latin typeface="Calibri" pitchFamily="34" charset="0"/>
              </a:rPr>
              <a:t>Gradient of a tangent line</a:t>
            </a:r>
          </a:p>
          <a:p>
            <a:pPr lvl="1"/>
            <a:r>
              <a:rPr lang="en-US" altLang="zh-CN" sz="2500" dirty="0" smtClean="0">
                <a:latin typeface="Calibri" pitchFamily="34" charset="0"/>
              </a:rPr>
              <a:t>Instantaneous acceleration</a:t>
            </a:r>
          </a:p>
          <a:p>
            <a:pPr>
              <a:buFont typeface="Wingdings" pitchFamily="2" charset="2"/>
              <a:buChar char="•"/>
            </a:pPr>
            <a:r>
              <a:rPr lang="en-US" altLang="zh-CN" sz="2800" dirty="0" smtClean="0">
                <a:latin typeface="Calibri" pitchFamily="34" charset="0"/>
              </a:rPr>
              <a:t>Area under the graph</a:t>
            </a:r>
          </a:p>
          <a:p>
            <a:pPr lvl="1"/>
            <a:r>
              <a:rPr lang="en-US" altLang="zh-CN" sz="2400" i="1" dirty="0" smtClean="0">
                <a:latin typeface="Calibri" pitchFamily="34" charset="0"/>
              </a:rPr>
              <a:t>displacement</a:t>
            </a:r>
          </a:p>
          <a:p>
            <a:endParaRPr lang="en-US" altLang="zh-CN" sz="2700" dirty="0" smtClean="0">
              <a:latin typeface="Calibri" pitchFamily="34" charset="0"/>
            </a:endParaRPr>
          </a:p>
          <a:p>
            <a:pPr lvl="2"/>
            <a:endParaRPr lang="en-US" altLang="zh-CN" sz="2200" dirty="0" smtClean="0">
              <a:latin typeface="Calibri" pitchFamily="34" charset="0"/>
            </a:endParaRPr>
          </a:p>
          <a:p>
            <a:pPr lvl="2">
              <a:buFont typeface="Wingdings" pitchFamily="2" charset="2"/>
              <a:buNone/>
            </a:pPr>
            <a:endParaRPr lang="en-US" altLang="zh-CN" sz="2800" dirty="0" smtClean="0">
              <a:latin typeface="Calibri" pitchFamily="34" charset="0"/>
            </a:endParaRPr>
          </a:p>
          <a:p>
            <a:pPr lvl="2"/>
            <a:endParaRPr lang="en-US" altLang="zh-CN" dirty="0" smtClean="0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3105">
            <a:off x="4728378" y="2810142"/>
            <a:ext cx="4259634" cy="3193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7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7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7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67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47F861-DB03-4185-859F-456383EA487F}" type="slidenum">
              <a:rPr lang="zh-CN" altLang="en-US"/>
              <a:pPr/>
              <a:t>14</a:t>
            </a:fld>
            <a:endParaRPr lang="en-US" altLang="zh-CN"/>
          </a:p>
        </p:txBody>
      </p:sp>
      <p:sp>
        <p:nvSpPr>
          <p:cNvPr id="1741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>
                <a:latin typeface="Calibri" pitchFamily="34" charset="0"/>
              </a:rPr>
              <a:t>Interpreting Graphs 3</a:t>
            </a: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8900" y="2647950"/>
            <a:ext cx="3600450" cy="3481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400" y="1816100"/>
            <a:ext cx="4910138" cy="243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DCE1B4-C3A0-4FE3-9EFC-5E29877C33CD}" type="slidenum">
              <a:rPr lang="zh-CN" altLang="en-US"/>
              <a:pPr/>
              <a:t>15</a:t>
            </a:fld>
            <a:endParaRPr lang="en-US" altLang="zh-CN"/>
          </a:p>
        </p:txBody>
      </p:sp>
      <p:sp>
        <p:nvSpPr>
          <p:cNvPr id="1030" name="Slide Number Placeholder 5"/>
          <p:cNvSpPr txBox="1">
            <a:spLocks noGrp="1"/>
          </p:cNvSpPr>
          <p:nvPr/>
        </p:nvSpPr>
        <p:spPr bwMode="auto">
          <a:xfrm>
            <a:off x="8534400" y="6326188"/>
            <a:ext cx="5635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72E77936-9B04-47B5-B435-AE7677F91CA6}" type="slidenum">
              <a:rPr lang="zh-CN" altLang="en-US" sz="1200">
                <a:solidFill>
                  <a:schemeClr val="tx2"/>
                </a:solidFill>
              </a:rPr>
              <a:pPr algn="r"/>
              <a:t>15</a:t>
            </a:fld>
            <a:endParaRPr lang="en-US" altLang="zh-CN" sz="1200">
              <a:solidFill>
                <a:schemeClr val="tx2"/>
              </a:solidFill>
            </a:endParaRPr>
          </a:p>
        </p:txBody>
      </p:sp>
      <p:sp>
        <p:nvSpPr>
          <p:cNvPr id="1031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>
                <a:latin typeface="Calibri" pitchFamily="34" charset="0"/>
              </a:rPr>
              <a:t>Uniformly Accelerated Motion</a:t>
            </a:r>
          </a:p>
        </p:txBody>
      </p:sp>
      <p:sp>
        <p:nvSpPr>
          <p:cNvPr id="72709" name="Rectangle 5"/>
          <p:cNvSpPr>
            <a:spLocks noGrp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en-US" altLang="zh-CN" sz="3600" smtClean="0">
                <a:effectLst/>
                <a:latin typeface="Calibri" pitchFamily="34" charset="0"/>
              </a:rPr>
              <a:t>Equations</a:t>
            </a:r>
          </a:p>
          <a:p>
            <a:pPr lvl="2">
              <a:buFont typeface="Wingdings" pitchFamily="2" charset="2"/>
              <a:buNone/>
            </a:pPr>
            <a:endParaRPr lang="en-US" altLang="zh-CN" sz="3600" smtClean="0">
              <a:latin typeface="Calibri" pitchFamily="34" charset="0"/>
            </a:endParaRPr>
          </a:p>
          <a:p>
            <a:pPr lvl="2"/>
            <a:endParaRPr lang="en-US" altLang="zh-CN" sz="3600" smtClean="0"/>
          </a:p>
        </p:txBody>
      </p:sp>
      <p:graphicFrame>
        <p:nvGraphicFramePr>
          <p:cNvPr id="72710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76275" y="2965450"/>
          <a:ext cx="21717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4" imgW="609480" imgH="152280" progId="Equation.3">
                  <p:embed/>
                </p:oleObj>
              </mc:Choice>
              <mc:Fallback>
                <p:oleObj name="Equation" r:id="rId4" imgW="609480" imgH="1522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2965450"/>
                        <a:ext cx="21717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4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27050" y="3586163"/>
          <a:ext cx="267970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6" imgW="838080" imgH="203040" progId="Equation.3">
                  <p:embed/>
                </p:oleObj>
              </mc:Choice>
              <mc:Fallback>
                <p:oleObj name="Equation" r:id="rId6" imgW="838080" imgH="203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3586163"/>
                        <a:ext cx="2679700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839763"/>
              </p:ext>
            </p:extLst>
          </p:nvPr>
        </p:nvGraphicFramePr>
        <p:xfrm>
          <a:off x="750888" y="4148138"/>
          <a:ext cx="2576512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8" imgW="825480" imgH="393480" progId="Equation.3">
                  <p:embed/>
                </p:oleObj>
              </mc:Choice>
              <mc:Fallback>
                <p:oleObj name="Equation" r:id="rId8" imgW="82548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8" y="4148138"/>
                        <a:ext cx="2576512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4449763" y="2374900"/>
            <a:ext cx="4092575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Calibri" pitchFamily="34" charset="0"/>
              </a:rPr>
              <a:t>u = initial velocity</a:t>
            </a:r>
          </a:p>
          <a:p>
            <a:pPr>
              <a:spcBef>
                <a:spcPct val="50000"/>
              </a:spcBef>
            </a:pPr>
            <a:r>
              <a:rPr lang="en-US" altLang="zh-CN" sz="2800">
                <a:latin typeface="Calibri" pitchFamily="34" charset="0"/>
              </a:rPr>
              <a:t>v = final velocity</a:t>
            </a:r>
          </a:p>
          <a:p>
            <a:pPr>
              <a:spcBef>
                <a:spcPct val="50000"/>
              </a:spcBef>
            </a:pPr>
            <a:r>
              <a:rPr lang="en-US" altLang="zh-CN" sz="2800">
                <a:latin typeface="Calibri" pitchFamily="34" charset="0"/>
              </a:rPr>
              <a:t>a = constant acceleration</a:t>
            </a:r>
          </a:p>
          <a:p>
            <a:pPr>
              <a:spcBef>
                <a:spcPct val="50000"/>
              </a:spcBef>
            </a:pPr>
            <a:r>
              <a:rPr lang="en-US" altLang="zh-CN" sz="2800">
                <a:latin typeface="Calibri" pitchFamily="34" charset="0"/>
              </a:rPr>
              <a:t>t = time taken from start</a:t>
            </a:r>
          </a:p>
          <a:p>
            <a:pPr>
              <a:spcBef>
                <a:spcPct val="50000"/>
              </a:spcBef>
            </a:pPr>
            <a:r>
              <a:rPr lang="en-US" altLang="zh-CN" sz="2800">
                <a:latin typeface="Calibri" pitchFamily="34" charset="0"/>
              </a:rPr>
              <a:t>s = displacement</a:t>
            </a:r>
          </a:p>
          <a:p>
            <a:pPr>
              <a:spcBef>
                <a:spcPct val="50000"/>
              </a:spcBef>
            </a:pPr>
            <a:endParaRPr lang="en-US" altLang="zh-CN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2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2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72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2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2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72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2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2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72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2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2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72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 build="p"/>
      <p:bldP spid="7271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40F2F4-E55B-41B9-B115-A55E8043E4E3}" type="slidenum">
              <a:rPr lang="zh-CN" altLang="en-US"/>
              <a:pPr/>
              <a:t>16</a:t>
            </a:fld>
            <a:endParaRPr lang="en-US" altLang="zh-CN"/>
          </a:p>
        </p:txBody>
      </p:sp>
      <p:sp>
        <p:nvSpPr>
          <p:cNvPr id="18435" name="Slide Number Placeholder 5"/>
          <p:cNvSpPr txBox="1">
            <a:spLocks noGrp="1"/>
          </p:cNvSpPr>
          <p:nvPr/>
        </p:nvSpPr>
        <p:spPr bwMode="auto">
          <a:xfrm>
            <a:off x="8534400" y="6326188"/>
            <a:ext cx="5635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82854D6-726C-4418-BE66-29175C722081}" type="slidenum">
              <a:rPr lang="zh-CN" altLang="en-US" sz="1200">
                <a:solidFill>
                  <a:schemeClr val="tx2"/>
                </a:solidFill>
              </a:rPr>
              <a:pPr algn="r"/>
              <a:t>16</a:t>
            </a:fld>
            <a:endParaRPr lang="en-US" altLang="zh-CN" sz="1200">
              <a:solidFill>
                <a:schemeClr val="tx2"/>
              </a:solidFill>
            </a:endParaRPr>
          </a:p>
        </p:txBody>
      </p:sp>
      <p:sp>
        <p:nvSpPr>
          <p:cNvPr id="18436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>
                <a:latin typeface="Calibri" pitchFamily="34" charset="0"/>
              </a:rPr>
              <a:t>Uniformly Accelerated Motion</a:t>
            </a:r>
          </a:p>
        </p:txBody>
      </p:sp>
      <p:sp>
        <p:nvSpPr>
          <p:cNvPr id="78852" name="Rectangle 4"/>
          <p:cNvSpPr>
            <a:spLocks noGrp="1"/>
          </p:cNvSpPr>
          <p:nvPr>
            <p:ph type="body" sz="half" idx="4294967295"/>
          </p:nvPr>
        </p:nvSpPr>
        <p:spPr>
          <a:xfrm>
            <a:off x="330212" y="2008188"/>
            <a:ext cx="7673975" cy="3981450"/>
          </a:xfrm>
          <a:noFill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•"/>
            </a:pPr>
            <a:r>
              <a:rPr lang="en-US" altLang="zh-CN" sz="3600" dirty="0" smtClean="0">
                <a:effectLst/>
                <a:latin typeface="Calibri" pitchFamily="34" charset="0"/>
              </a:rPr>
              <a:t>Car Stopping Distances</a:t>
            </a:r>
          </a:p>
          <a:p>
            <a:pPr lvl="1">
              <a:lnSpc>
                <a:spcPct val="80000"/>
              </a:lnSpc>
            </a:pPr>
            <a:r>
              <a:rPr lang="en-US" altLang="zh-CN" sz="3200" dirty="0" smtClean="0">
                <a:latin typeface="Calibri" pitchFamily="34" charset="0"/>
              </a:rPr>
              <a:t>Thinking distance</a:t>
            </a:r>
          </a:p>
          <a:p>
            <a:pPr lvl="2">
              <a:lnSpc>
                <a:spcPct val="80000"/>
              </a:lnSpc>
            </a:pPr>
            <a:r>
              <a:rPr lang="en-US" altLang="zh-CN" sz="2800" dirty="0" smtClean="0">
                <a:latin typeface="Calibri" pitchFamily="34" charset="0"/>
              </a:rPr>
              <a:t>Car travels at constant speed</a:t>
            </a:r>
          </a:p>
          <a:p>
            <a:pPr lvl="1">
              <a:lnSpc>
                <a:spcPct val="80000"/>
              </a:lnSpc>
            </a:pPr>
            <a:r>
              <a:rPr lang="en-US" altLang="zh-CN" sz="3200" dirty="0" smtClean="0">
                <a:latin typeface="Calibri" pitchFamily="34" charset="0"/>
              </a:rPr>
              <a:t>Braking Distance</a:t>
            </a:r>
          </a:p>
          <a:p>
            <a:pPr lvl="2">
              <a:lnSpc>
                <a:spcPct val="80000"/>
              </a:lnSpc>
            </a:pPr>
            <a:r>
              <a:rPr lang="en-US" altLang="zh-CN" sz="2800" dirty="0" smtClean="0">
                <a:latin typeface="Calibri" pitchFamily="34" charset="0"/>
              </a:rPr>
              <a:t>Car decelerates</a:t>
            </a:r>
          </a:p>
          <a:p>
            <a:pPr lvl="1">
              <a:lnSpc>
                <a:spcPct val="80000"/>
              </a:lnSpc>
            </a:pPr>
            <a:r>
              <a:rPr lang="en-US" altLang="zh-CN" sz="3200" dirty="0" smtClean="0">
                <a:latin typeface="Calibri" pitchFamily="34" charset="0"/>
              </a:rPr>
              <a:t>Stopping Distance</a:t>
            </a:r>
          </a:p>
          <a:p>
            <a:pPr lvl="2">
              <a:lnSpc>
                <a:spcPct val="80000"/>
              </a:lnSpc>
            </a:pPr>
            <a:r>
              <a:rPr lang="en-US" altLang="zh-CN" sz="2800" dirty="0" smtClean="0">
                <a:latin typeface="Calibri" pitchFamily="34" charset="0"/>
              </a:rPr>
              <a:t>Thinking Distance + Braking Distance</a:t>
            </a:r>
          </a:p>
        </p:txBody>
      </p:sp>
      <p:pic>
        <p:nvPicPr>
          <p:cNvPr id="2050" name="Picture 2" descr="http://www.rulesoftheroad.ie/images/sl_stopping-distances-for-cars_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6236">
            <a:off x="5122788" y="2739161"/>
            <a:ext cx="3881922" cy="1670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8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8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build="p" bldLvl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40F2F4-E55B-41B9-B115-A55E8043E4E3}" type="slidenum">
              <a:rPr lang="zh-CN" altLang="en-US"/>
              <a:pPr/>
              <a:t>17</a:t>
            </a:fld>
            <a:endParaRPr lang="en-US" altLang="zh-CN"/>
          </a:p>
        </p:txBody>
      </p:sp>
      <p:sp>
        <p:nvSpPr>
          <p:cNvPr id="18435" name="Slide Number Placeholder 5"/>
          <p:cNvSpPr txBox="1">
            <a:spLocks noGrp="1"/>
          </p:cNvSpPr>
          <p:nvPr/>
        </p:nvSpPr>
        <p:spPr bwMode="auto">
          <a:xfrm>
            <a:off x="8534400" y="6326188"/>
            <a:ext cx="5635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82854D6-726C-4418-BE66-29175C722081}" type="slidenum">
              <a:rPr lang="zh-CN" altLang="en-US" sz="1200">
                <a:solidFill>
                  <a:schemeClr val="tx2"/>
                </a:solidFill>
              </a:rPr>
              <a:pPr algn="r"/>
              <a:t>17</a:t>
            </a:fld>
            <a:endParaRPr lang="en-US" altLang="zh-CN" sz="1200">
              <a:solidFill>
                <a:schemeClr val="tx2"/>
              </a:solidFill>
            </a:endParaRPr>
          </a:p>
        </p:txBody>
      </p:sp>
      <p:sp>
        <p:nvSpPr>
          <p:cNvPr id="18436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>
                <a:latin typeface="Calibri" pitchFamily="34" charset="0"/>
              </a:rPr>
              <a:t>Car Stopping Distance</a:t>
            </a:r>
            <a:endParaRPr lang="en-US" altLang="zh-CN" sz="4000" dirty="0" smtClean="0">
              <a:latin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0" y="1495802"/>
            <a:ext cx="4131130" cy="5195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996" y="1466471"/>
            <a:ext cx="4157185" cy="5224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8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40F2F4-E55B-41B9-B115-A55E8043E4E3}" type="slidenum">
              <a:rPr lang="zh-CN" altLang="en-US"/>
              <a:pPr/>
              <a:t>18</a:t>
            </a:fld>
            <a:endParaRPr lang="en-US" altLang="zh-CN"/>
          </a:p>
        </p:txBody>
      </p:sp>
      <p:sp>
        <p:nvSpPr>
          <p:cNvPr id="18435" name="Slide Number Placeholder 5"/>
          <p:cNvSpPr txBox="1">
            <a:spLocks noGrp="1"/>
          </p:cNvSpPr>
          <p:nvPr/>
        </p:nvSpPr>
        <p:spPr bwMode="auto">
          <a:xfrm>
            <a:off x="8534400" y="6326188"/>
            <a:ext cx="5635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82854D6-726C-4418-BE66-29175C722081}" type="slidenum">
              <a:rPr lang="zh-CN" altLang="en-US" sz="1200">
                <a:solidFill>
                  <a:schemeClr val="tx2"/>
                </a:solidFill>
              </a:rPr>
              <a:pPr algn="r"/>
              <a:t>18</a:t>
            </a:fld>
            <a:endParaRPr lang="en-US" altLang="zh-CN" sz="1200">
              <a:solidFill>
                <a:schemeClr val="tx2"/>
              </a:solidFill>
            </a:endParaRPr>
          </a:p>
        </p:txBody>
      </p:sp>
      <p:sp>
        <p:nvSpPr>
          <p:cNvPr id="18436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>
                <a:latin typeface="Calibri" pitchFamily="34" charset="0"/>
              </a:rPr>
              <a:t>Car Stopping Distance</a:t>
            </a:r>
            <a:endParaRPr lang="en-US" altLang="zh-CN" sz="4000" dirty="0" smtClean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93" y="2016577"/>
            <a:ext cx="8320640" cy="889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4383">
            <a:off x="611966" y="3298371"/>
            <a:ext cx="7907692" cy="489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3172">
            <a:off x="360038" y="4188517"/>
            <a:ext cx="8466369" cy="410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704">
            <a:off x="698025" y="5345225"/>
            <a:ext cx="8196988" cy="425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52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304D65-9EE0-4773-BE36-E591E27981A9}" type="slidenum">
              <a:rPr lang="zh-CN" altLang="en-US"/>
              <a:pPr/>
              <a:t>19</a:t>
            </a:fld>
            <a:endParaRPr lang="en-US" altLang="zh-CN"/>
          </a:p>
        </p:txBody>
      </p:sp>
      <p:sp>
        <p:nvSpPr>
          <p:cNvPr id="1945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smtClean="0">
                <a:latin typeface="Calibri" pitchFamily="34" charset="0"/>
              </a:rPr>
              <a:t>Falling Bodies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>
          <a:xfrm>
            <a:off x="5248275" y="1796830"/>
            <a:ext cx="3506788" cy="4612134"/>
          </a:xfrm>
          <a:noFill/>
        </p:spPr>
        <p:txBody>
          <a:bodyPr/>
          <a:lstStyle/>
          <a:p>
            <a:pPr>
              <a:buFont typeface="Wingdings" pitchFamily="2" charset="2"/>
              <a:buChar char="•"/>
            </a:pPr>
            <a:r>
              <a:rPr lang="en-US" altLang="zh-CN" sz="2400" dirty="0" smtClean="0">
                <a:effectLst/>
                <a:latin typeface="Calibri" pitchFamily="34" charset="0"/>
              </a:rPr>
              <a:t>Free Fall</a:t>
            </a:r>
          </a:p>
          <a:p>
            <a:pPr lvl="1"/>
            <a:r>
              <a:rPr lang="en-US" altLang="zh-CN" sz="2400" dirty="0" smtClean="0">
                <a:latin typeface="Calibri" pitchFamily="34" charset="0"/>
              </a:rPr>
              <a:t>Negligible air resistance</a:t>
            </a:r>
          </a:p>
          <a:p>
            <a:pPr lvl="1"/>
            <a:r>
              <a:rPr lang="en-US" altLang="zh-CN" sz="2400" dirty="0" smtClean="0">
                <a:latin typeface="Calibri" pitchFamily="34" charset="0"/>
              </a:rPr>
              <a:t>Constant downwards acceleration</a:t>
            </a:r>
          </a:p>
          <a:p>
            <a:pPr lvl="1"/>
            <a:r>
              <a:rPr lang="en-US" altLang="zh-CN" sz="2400" dirty="0" smtClean="0">
                <a:latin typeface="Calibri" pitchFamily="34" charset="0"/>
              </a:rPr>
              <a:t>9.81 ms</a:t>
            </a:r>
            <a:r>
              <a:rPr lang="en-US" altLang="zh-CN" sz="2400" baseline="30000" dirty="0" smtClean="0">
                <a:latin typeface="Calibri" pitchFamily="34" charset="0"/>
              </a:rPr>
              <a:t>-2</a:t>
            </a:r>
          </a:p>
          <a:p>
            <a:pPr lvl="1"/>
            <a:r>
              <a:rPr lang="en-US" altLang="zh-CN" sz="2400" dirty="0" smtClean="0">
                <a:latin typeface="Calibri" pitchFamily="34" charset="0"/>
              </a:rPr>
              <a:t>Equations</a:t>
            </a:r>
          </a:p>
          <a:p>
            <a:pPr>
              <a:buFont typeface="Wingdings" pitchFamily="2" charset="2"/>
              <a:buChar char="•"/>
            </a:pPr>
            <a:r>
              <a:rPr lang="en-US" altLang="zh-CN" sz="2400" dirty="0" smtClean="0">
                <a:effectLst/>
                <a:latin typeface="Calibri" pitchFamily="34" charset="0"/>
              </a:rPr>
              <a:t>Air Resistance</a:t>
            </a:r>
          </a:p>
          <a:p>
            <a:pPr lvl="1"/>
            <a:r>
              <a:rPr lang="en-US" altLang="zh-CN" sz="2400" dirty="0" smtClean="0">
                <a:latin typeface="Calibri" pitchFamily="34" charset="0"/>
              </a:rPr>
              <a:t>Proportional to surface area</a:t>
            </a:r>
          </a:p>
          <a:p>
            <a:pPr lvl="1"/>
            <a:r>
              <a:rPr lang="en-US" altLang="zh-CN" sz="2400" dirty="0" smtClean="0">
                <a:latin typeface="Calibri" pitchFamily="34" charset="0"/>
              </a:rPr>
              <a:t>Proportional to speed</a:t>
            </a:r>
          </a:p>
          <a:p>
            <a:pPr lvl="1"/>
            <a:r>
              <a:rPr lang="en-US" altLang="zh-CN" sz="2400" dirty="0" smtClean="0">
                <a:latin typeface="Calibri" pitchFamily="34" charset="0"/>
              </a:rPr>
              <a:t>Terminal velocity</a:t>
            </a:r>
          </a:p>
        </p:txBody>
      </p:sp>
      <p:pic>
        <p:nvPicPr>
          <p:cNvPr id="55302" name="Picture 6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5" y="1995488"/>
            <a:ext cx="3567113" cy="2274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62712">
            <a:off x="2055813" y="4111625"/>
            <a:ext cx="2789237" cy="2092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B5B05A-49D2-4203-AD04-3FE86E641DCF}" type="slidenum">
              <a:rPr lang="zh-CN" altLang="en-US"/>
              <a:pPr/>
              <a:t>2</a:t>
            </a:fld>
            <a:endParaRPr lang="en-US" altLang="zh-CN"/>
          </a:p>
        </p:txBody>
      </p:sp>
      <p:sp>
        <p:nvSpPr>
          <p:cNvPr id="5124" name="Slide Number Placeholder 5"/>
          <p:cNvSpPr txBox="1">
            <a:spLocks noGrp="1"/>
          </p:cNvSpPr>
          <p:nvPr/>
        </p:nvSpPr>
        <p:spPr bwMode="auto">
          <a:xfrm>
            <a:off x="8534400" y="6326188"/>
            <a:ext cx="5635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00BC828-B1E0-4BF3-9292-A467514015CA}" type="slidenum">
              <a:rPr lang="zh-CN" altLang="en-US" sz="1200">
                <a:solidFill>
                  <a:schemeClr val="tx2"/>
                </a:solidFill>
              </a:rPr>
              <a:pPr algn="r"/>
              <a:t>2</a:t>
            </a:fld>
            <a:endParaRPr lang="en-US" altLang="zh-CN" sz="1200">
              <a:solidFill>
                <a:schemeClr val="tx2"/>
              </a:solidFill>
            </a:endParaRPr>
          </a:p>
        </p:txBody>
      </p:sp>
      <p:sp>
        <p:nvSpPr>
          <p:cNvPr id="5125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>
                <a:latin typeface="Calibri" pitchFamily="34" charset="0"/>
              </a:rPr>
              <a:t>Describing Motion</a:t>
            </a:r>
          </a:p>
        </p:txBody>
      </p:sp>
      <p:sp>
        <p:nvSpPr>
          <p:cNvPr id="51204" name="Rectangle 4"/>
          <p:cNvSpPr>
            <a:spLocks noGrp="1"/>
          </p:cNvSpPr>
          <p:nvPr>
            <p:ph type="body" idx="1"/>
          </p:nvPr>
        </p:nvSpPr>
        <p:spPr>
          <a:xfrm>
            <a:off x="490538" y="1897063"/>
            <a:ext cx="7869237" cy="3906837"/>
          </a:xfrm>
          <a:noFill/>
        </p:spPr>
        <p:txBody>
          <a:bodyPr/>
          <a:lstStyle/>
          <a:p>
            <a:r>
              <a:rPr lang="en-US" altLang="zh-CN" sz="2800" dirty="0" smtClean="0">
                <a:effectLst/>
                <a:latin typeface="Calibri" pitchFamily="34" charset="0"/>
              </a:rPr>
              <a:t>Time Interval</a:t>
            </a:r>
          </a:p>
          <a:p>
            <a:r>
              <a:rPr lang="en-US" altLang="zh-CN" sz="2800" dirty="0" smtClean="0">
                <a:effectLst/>
                <a:latin typeface="Calibri" pitchFamily="34" charset="0"/>
              </a:rPr>
              <a:t>Distance</a:t>
            </a:r>
          </a:p>
          <a:p>
            <a:pPr lvl="2"/>
            <a:r>
              <a:rPr lang="en-US" altLang="zh-CN" sz="2800" dirty="0" smtClean="0">
                <a:latin typeface="Calibri" pitchFamily="34" charset="0"/>
              </a:rPr>
              <a:t>How far the object has traveled</a:t>
            </a:r>
          </a:p>
          <a:p>
            <a:r>
              <a:rPr lang="en-US" altLang="zh-CN" sz="2800" dirty="0" smtClean="0">
                <a:effectLst/>
                <a:latin typeface="Calibri" pitchFamily="34" charset="0"/>
              </a:rPr>
              <a:t>Displacement</a:t>
            </a:r>
          </a:p>
          <a:p>
            <a:pPr lvl="2"/>
            <a:r>
              <a:rPr lang="en-US" altLang="zh-CN" sz="2800" dirty="0" smtClean="0">
                <a:latin typeface="Calibri" pitchFamily="34" charset="0"/>
              </a:rPr>
              <a:t>“Distance + direction”</a:t>
            </a:r>
          </a:p>
          <a:p>
            <a:pPr lvl="2"/>
            <a:r>
              <a:rPr lang="en-US" altLang="zh-CN" sz="2800" dirty="0" smtClean="0">
                <a:latin typeface="Calibri" pitchFamily="34" charset="0"/>
              </a:rPr>
              <a:t>Final position – initial position</a:t>
            </a:r>
          </a:p>
          <a:p>
            <a:pPr lvl="2"/>
            <a:endParaRPr lang="en-US" altLang="zh-CN" dirty="0" smtClean="0"/>
          </a:p>
        </p:txBody>
      </p:sp>
      <p:pic>
        <p:nvPicPr>
          <p:cNvPr id="3074" name="Picture 2" descr="http://autos.webhostingoverview.com/wp-content/uploads/2007/11/audi_r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414" y="4106635"/>
            <a:ext cx="3430459" cy="2031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EEFEF9-9097-4452-BDC9-7950FC1D2CB5}" type="slidenum">
              <a:rPr lang="zh-CN" altLang="en-US"/>
              <a:pPr/>
              <a:t>20</a:t>
            </a:fld>
            <a:endParaRPr lang="en-US" altLang="zh-CN"/>
          </a:p>
        </p:txBody>
      </p:sp>
      <p:sp>
        <p:nvSpPr>
          <p:cNvPr id="2048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smtClean="0">
                <a:latin typeface="Calibri" pitchFamily="34" charset="0"/>
              </a:rPr>
              <a:t>Projectile Motion</a:t>
            </a:r>
          </a:p>
        </p:txBody>
      </p:sp>
      <p:sp>
        <p:nvSpPr>
          <p:cNvPr id="20484" name="Rectangle 3"/>
          <p:cNvSpPr>
            <a:spLocks noGrp="1"/>
          </p:cNvSpPr>
          <p:nvPr>
            <p:ph type="body" idx="1"/>
          </p:nvPr>
        </p:nvSpPr>
        <p:spPr>
          <a:xfrm>
            <a:off x="5248275" y="1976438"/>
            <a:ext cx="3506788" cy="4224337"/>
          </a:xfrm>
          <a:noFill/>
        </p:spPr>
        <p:txBody>
          <a:bodyPr/>
          <a:lstStyle/>
          <a:p>
            <a:pPr>
              <a:buFont typeface="Wingdings" pitchFamily="2" charset="2"/>
              <a:buChar char="•"/>
            </a:pPr>
            <a:r>
              <a:rPr lang="en-US" altLang="zh-CN" dirty="0" smtClean="0">
                <a:effectLst/>
                <a:latin typeface="Calibri" pitchFamily="34" charset="0"/>
              </a:rPr>
              <a:t>Horizontal Motion</a:t>
            </a:r>
          </a:p>
          <a:p>
            <a:pPr lvl="1"/>
            <a:r>
              <a:rPr lang="en-US" altLang="zh-CN" dirty="0" smtClean="0">
                <a:latin typeface="Calibri" pitchFamily="34" charset="0"/>
              </a:rPr>
              <a:t>Constant velocity</a:t>
            </a:r>
          </a:p>
          <a:p>
            <a:pPr lvl="1"/>
            <a:r>
              <a:rPr lang="en-US" altLang="zh-CN" dirty="0" smtClean="0">
                <a:latin typeface="Calibri" pitchFamily="34" charset="0"/>
              </a:rPr>
              <a:t>Equation</a:t>
            </a:r>
          </a:p>
          <a:p>
            <a:pPr>
              <a:buFont typeface="Wingdings" pitchFamily="2" charset="2"/>
              <a:buChar char="•"/>
            </a:pPr>
            <a:r>
              <a:rPr lang="en-US" altLang="zh-CN" dirty="0" smtClean="0">
                <a:effectLst/>
                <a:latin typeface="Calibri" pitchFamily="34" charset="0"/>
              </a:rPr>
              <a:t>Vertical Motion</a:t>
            </a:r>
          </a:p>
          <a:p>
            <a:pPr lvl="1"/>
            <a:r>
              <a:rPr lang="en-US" altLang="zh-CN" dirty="0" smtClean="0">
                <a:latin typeface="Calibri" pitchFamily="34" charset="0"/>
              </a:rPr>
              <a:t>Free Fall</a:t>
            </a:r>
          </a:p>
          <a:p>
            <a:pPr lvl="1"/>
            <a:r>
              <a:rPr lang="en-US" altLang="zh-CN" dirty="0" smtClean="0">
                <a:latin typeface="Calibri" pitchFamily="34" charset="0"/>
              </a:rPr>
              <a:t>Constant acceleration</a:t>
            </a:r>
          </a:p>
          <a:p>
            <a:pPr lvl="1"/>
            <a:r>
              <a:rPr lang="en-US" altLang="zh-CN" dirty="0" smtClean="0">
                <a:latin typeface="Calibri" pitchFamily="34" charset="0"/>
              </a:rPr>
              <a:t>Acceleration due to gravity</a:t>
            </a:r>
          </a:p>
          <a:p>
            <a:pPr lvl="1"/>
            <a:r>
              <a:rPr lang="en-US" altLang="zh-CN" dirty="0" smtClean="0">
                <a:latin typeface="Calibri" pitchFamily="34" charset="0"/>
              </a:rPr>
              <a:t>Equations</a:t>
            </a:r>
          </a:p>
          <a:p>
            <a:pPr>
              <a:buFont typeface="Wingdings" pitchFamily="2" charset="2"/>
              <a:buChar char="•"/>
            </a:pPr>
            <a:r>
              <a:rPr lang="en-US" altLang="zh-CN" dirty="0" smtClean="0">
                <a:effectLst/>
                <a:latin typeface="Calibri" pitchFamily="34" charset="0"/>
              </a:rPr>
              <a:t>Examples</a:t>
            </a:r>
          </a:p>
        </p:txBody>
      </p:sp>
      <p:pic>
        <p:nvPicPr>
          <p:cNvPr id="20485" name="Picture 6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8" y="1992313"/>
            <a:ext cx="4441825" cy="333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676C80-C65A-40D3-9C21-11A5423B95F6}" type="slidenum">
              <a:rPr lang="zh-CN" altLang="en-US"/>
              <a:pPr/>
              <a:t>3</a:t>
            </a:fld>
            <a:endParaRPr lang="en-US" altLang="zh-CN"/>
          </a:p>
        </p:txBody>
      </p:sp>
      <p:sp>
        <p:nvSpPr>
          <p:cNvPr id="6147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>
                <a:latin typeface="Calibri" pitchFamily="34" charset="0"/>
              </a:rPr>
              <a:t>Describing Motion</a:t>
            </a:r>
          </a:p>
        </p:txBody>
      </p:sp>
      <p:pic>
        <p:nvPicPr>
          <p:cNvPr id="6148" name="Picture 6" descr="car_animate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825" y="2022475"/>
            <a:ext cx="68865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3367088" y="4092575"/>
            <a:ext cx="11112" cy="501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7950200" y="4108450"/>
            <a:ext cx="11113" cy="501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>
            <a:off x="3367088" y="4303713"/>
            <a:ext cx="4583112" cy="22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3011488" y="4638675"/>
            <a:ext cx="981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latin typeface="Calibri" pitchFamily="34" charset="0"/>
              </a:rPr>
              <a:t>t=0s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7453313" y="4675188"/>
            <a:ext cx="9921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latin typeface="Calibri" pitchFamily="34" charset="0"/>
              </a:rPr>
              <a:t>t=3s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5108575" y="4427538"/>
            <a:ext cx="12477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latin typeface="Calibri" pitchFamily="34" charset="0"/>
              </a:rPr>
              <a:t>30 m</a:t>
            </a:r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523875" y="4303713"/>
            <a:ext cx="28321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527050" y="4119563"/>
            <a:ext cx="11113" cy="50165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2695575" y="5222875"/>
            <a:ext cx="1716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latin typeface="Calibri" pitchFamily="34" charset="0"/>
              </a:rPr>
              <a:t>x</a:t>
            </a:r>
            <a:r>
              <a:rPr lang="en-US" altLang="zh-CN" sz="3200" baseline="-25000">
                <a:latin typeface="Calibri" pitchFamily="34" charset="0"/>
              </a:rPr>
              <a:t>1</a:t>
            </a:r>
            <a:r>
              <a:rPr lang="en-US" altLang="zh-CN" sz="3200">
                <a:latin typeface="Calibri" pitchFamily="34" charset="0"/>
              </a:rPr>
              <a:t> =5 m</a:t>
            </a:r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7137400" y="5270500"/>
            <a:ext cx="1716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latin typeface="Calibri" pitchFamily="34" charset="0"/>
              </a:rPr>
              <a:t>x</a:t>
            </a:r>
            <a:r>
              <a:rPr lang="en-US" altLang="zh-CN" sz="3200" baseline="-25000">
                <a:latin typeface="Calibri" pitchFamily="34" charset="0"/>
              </a:rPr>
              <a:t>2</a:t>
            </a:r>
            <a:r>
              <a:rPr lang="en-US" altLang="zh-CN" sz="3200">
                <a:latin typeface="Calibri" pitchFamily="34" charset="0"/>
              </a:rPr>
              <a:t> =35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 animBg="1"/>
      <p:bldP spid="53257" grpId="0" animBg="1"/>
      <p:bldP spid="53258" grpId="0" animBg="1"/>
      <p:bldP spid="53259" grpId="0"/>
      <p:bldP spid="53260" grpId="0"/>
      <p:bldP spid="53261" grpId="0"/>
      <p:bldP spid="53262" grpId="0" animBg="1"/>
      <p:bldP spid="53263" grpId="0" animBg="1"/>
      <p:bldP spid="53264" grpId="0"/>
      <p:bldP spid="532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00E7D9-8A65-4342-83B7-672341C85E9D}" type="slidenum">
              <a:rPr lang="zh-CN" altLang="en-US"/>
              <a:pPr/>
              <a:t>4</a:t>
            </a:fld>
            <a:endParaRPr lang="en-US" altLang="zh-CN"/>
          </a:p>
        </p:txBody>
      </p:sp>
      <p:sp>
        <p:nvSpPr>
          <p:cNvPr id="717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>
                <a:latin typeface="Calibri" pitchFamily="34" charset="0"/>
              </a:rPr>
              <a:t>Position-Time Graph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7513" y="1998663"/>
            <a:ext cx="5657850" cy="4243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7C8BD2-D8F2-4AB3-8A8A-1869E5AC9514}" type="slidenum">
              <a:rPr lang="zh-CN" altLang="en-US"/>
              <a:pPr/>
              <a:t>5</a:t>
            </a:fld>
            <a:endParaRPr lang="en-US" altLang="zh-CN"/>
          </a:p>
        </p:txBody>
      </p:sp>
      <p:sp>
        <p:nvSpPr>
          <p:cNvPr id="8195" name="Slide Number Placeholder 5"/>
          <p:cNvSpPr txBox="1">
            <a:spLocks noGrp="1"/>
          </p:cNvSpPr>
          <p:nvPr/>
        </p:nvSpPr>
        <p:spPr bwMode="auto">
          <a:xfrm>
            <a:off x="8534400" y="6326188"/>
            <a:ext cx="5635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6EF5528-C6E7-4AC1-AF1D-2E0380296E09}" type="slidenum">
              <a:rPr lang="zh-CN" altLang="en-US" sz="1200">
                <a:solidFill>
                  <a:schemeClr val="tx2"/>
                </a:solidFill>
              </a:rPr>
              <a:pPr algn="r"/>
              <a:t>5</a:t>
            </a:fld>
            <a:endParaRPr lang="en-US" altLang="zh-CN" sz="1200">
              <a:solidFill>
                <a:schemeClr val="tx2"/>
              </a:solidFill>
            </a:endParaRPr>
          </a:p>
        </p:txBody>
      </p:sp>
      <p:sp>
        <p:nvSpPr>
          <p:cNvPr id="8196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z="4000" smtClean="0">
                <a:latin typeface="Calibri" pitchFamily="34" charset="0"/>
              </a:rPr>
              <a:t>Speed and Velocity</a:t>
            </a:r>
          </a:p>
        </p:txBody>
      </p:sp>
      <p:sp>
        <p:nvSpPr>
          <p:cNvPr id="4105" name="Rectangle 9"/>
          <p:cNvSpPr>
            <a:spLocks noGrp="1"/>
          </p:cNvSpPr>
          <p:nvPr>
            <p:ph type="body" idx="4294967295"/>
          </p:nvPr>
        </p:nvSpPr>
        <p:spPr>
          <a:xfrm>
            <a:off x="869950" y="1974850"/>
            <a:ext cx="7869238" cy="3906838"/>
          </a:xfrm>
          <a:noFill/>
        </p:spPr>
        <p:txBody>
          <a:bodyPr/>
          <a:lstStyle/>
          <a:p>
            <a:r>
              <a:rPr lang="en-US" altLang="zh-CN" sz="2800" dirty="0" smtClean="0">
                <a:effectLst/>
                <a:latin typeface="Calibri" pitchFamily="34" charset="0"/>
              </a:rPr>
              <a:t>Average Speed</a:t>
            </a:r>
          </a:p>
          <a:p>
            <a:pPr lvl="2"/>
            <a:r>
              <a:rPr lang="en-US" altLang="zh-CN" sz="2800" dirty="0" smtClean="0">
                <a:latin typeface="Calibri" pitchFamily="34" charset="0"/>
              </a:rPr>
              <a:t>Total distance traveled divided by time taken</a:t>
            </a:r>
          </a:p>
          <a:p>
            <a:r>
              <a:rPr lang="en-US" altLang="zh-CN" sz="2800" dirty="0" smtClean="0">
                <a:effectLst/>
                <a:latin typeface="Calibri" pitchFamily="34" charset="0"/>
              </a:rPr>
              <a:t>Average Velocity</a:t>
            </a:r>
          </a:p>
          <a:p>
            <a:pPr lvl="2"/>
            <a:r>
              <a:rPr lang="en-US" altLang="zh-CN" sz="2800" dirty="0" smtClean="0">
                <a:latin typeface="Calibri" pitchFamily="34" charset="0"/>
              </a:rPr>
              <a:t>displacement divided by time interval</a:t>
            </a:r>
          </a:p>
          <a:p>
            <a:r>
              <a:rPr lang="en-US" altLang="zh-CN" sz="2800" dirty="0" smtClean="0">
                <a:effectLst/>
                <a:latin typeface="Calibri" pitchFamily="34" charset="0"/>
              </a:rPr>
              <a:t>Instantaneous Velocity (a.k.a. velocity)</a:t>
            </a:r>
          </a:p>
          <a:p>
            <a:pPr lvl="2"/>
            <a:r>
              <a:rPr lang="en-US" altLang="zh-CN" sz="2800" dirty="0" smtClean="0">
                <a:latin typeface="Calibri" pitchFamily="34" charset="0"/>
              </a:rPr>
              <a:t>Rate of change of displacement at an instant</a:t>
            </a:r>
          </a:p>
        </p:txBody>
      </p:sp>
      <p:pic>
        <p:nvPicPr>
          <p:cNvPr id="8198" name="Picture 10" descr="car03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6399" y="5003799"/>
            <a:ext cx="1969122" cy="1764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7CA33B-BE16-475E-A153-CB486AEBF278}" type="slidenum">
              <a:rPr lang="zh-CN" altLang="en-US"/>
              <a:pPr/>
              <a:t>6</a:t>
            </a:fld>
            <a:endParaRPr lang="en-US" altLang="zh-CN"/>
          </a:p>
        </p:txBody>
      </p:sp>
      <p:sp>
        <p:nvSpPr>
          <p:cNvPr id="9219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>
                <a:latin typeface="Calibri" pitchFamily="34" charset="0"/>
              </a:rPr>
              <a:t>Average Velocity on a Graph</a:t>
            </a:r>
          </a:p>
        </p:txBody>
      </p:sp>
      <p:sp>
        <p:nvSpPr>
          <p:cNvPr id="56333" name="Rectangle 13"/>
          <p:cNvSpPr>
            <a:spLocks noGrp="1"/>
          </p:cNvSpPr>
          <p:nvPr>
            <p:ph type="body" sz="half" idx="2"/>
          </p:nvPr>
        </p:nvSpPr>
        <p:spPr>
          <a:xfrm>
            <a:off x="4592638" y="2459038"/>
            <a:ext cx="4219575" cy="2970212"/>
          </a:xfrm>
          <a:noFill/>
        </p:spPr>
        <p:txBody>
          <a:bodyPr/>
          <a:lstStyle/>
          <a:p>
            <a:pPr>
              <a:buFont typeface="Wingdings" pitchFamily="2" charset="2"/>
              <a:buChar char="•"/>
            </a:pPr>
            <a:r>
              <a:rPr lang="en-US" altLang="zh-CN" sz="3200" dirty="0" smtClean="0">
                <a:effectLst/>
                <a:latin typeface="Calibri" pitchFamily="34" charset="0"/>
              </a:rPr>
              <a:t>Gradient of the secant line on an s-t graph</a:t>
            </a:r>
          </a:p>
          <a:p>
            <a:pPr lvl="1"/>
            <a:r>
              <a:rPr lang="en-US" altLang="zh-CN" sz="2800" dirty="0" smtClean="0">
                <a:latin typeface="Calibri" pitchFamily="34" charset="0"/>
              </a:rPr>
              <a:t>Change in position over time interval</a:t>
            </a:r>
          </a:p>
          <a:p>
            <a:pPr marL="1588" lvl="1" indent="0">
              <a:buNone/>
            </a:pPr>
            <a:endParaRPr lang="en-US" altLang="zh-CN" sz="2800" dirty="0" smtClean="0">
              <a:latin typeface="Calibri" pitchFamily="34" charset="0"/>
            </a:endParaRPr>
          </a:p>
          <a:p>
            <a:endParaRPr lang="en-US" altLang="zh-CN" sz="3200" dirty="0" smtClean="0">
              <a:effectLst/>
              <a:latin typeface="Calibri" pitchFamily="34" charset="0"/>
            </a:endParaRPr>
          </a:p>
        </p:txBody>
      </p:sp>
      <p:pic>
        <p:nvPicPr>
          <p:cNvPr id="5632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038" y="2147888"/>
            <a:ext cx="3633787" cy="30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6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6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3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6BAE60-668D-4EC2-A861-8068EAAAD637}" type="slidenum">
              <a:rPr lang="zh-CN" altLang="en-US"/>
              <a:pPr/>
              <a:t>7</a:t>
            </a:fld>
            <a:endParaRPr lang="en-US" altLang="zh-CN"/>
          </a:p>
        </p:txBody>
      </p:sp>
      <p:sp>
        <p:nvSpPr>
          <p:cNvPr id="1024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>
                <a:latin typeface="Calibri" pitchFamily="34" charset="0"/>
              </a:rPr>
              <a:t>Velocity on a Graph</a:t>
            </a:r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25" y="2017713"/>
            <a:ext cx="4037013" cy="3116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1550" y="2270806"/>
            <a:ext cx="3800475" cy="3151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FFA2E6-07F1-41EF-B8F4-0AA64932C175}" type="slidenum">
              <a:rPr lang="zh-CN" altLang="en-US"/>
              <a:pPr/>
              <a:t>8</a:t>
            </a:fld>
            <a:endParaRPr lang="en-US" altLang="zh-CN"/>
          </a:p>
        </p:txBody>
      </p:sp>
      <p:sp>
        <p:nvSpPr>
          <p:cNvPr id="1126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>
                <a:latin typeface="Calibri" pitchFamily="34" charset="0"/>
              </a:rPr>
              <a:t>Velocity on a Graph</a:t>
            </a:r>
          </a:p>
        </p:txBody>
      </p:sp>
      <p:sp>
        <p:nvSpPr>
          <p:cNvPr id="50180" name="Rectangle 4"/>
          <p:cNvSpPr>
            <a:spLocks/>
          </p:cNvSpPr>
          <p:nvPr/>
        </p:nvSpPr>
        <p:spPr bwMode="auto">
          <a:xfrm>
            <a:off x="388938" y="2035175"/>
            <a:ext cx="6973887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•"/>
            </a:pPr>
            <a:r>
              <a:rPr lang="en-US" altLang="zh-CN" sz="3200" b="1" dirty="0">
                <a:solidFill>
                  <a:schemeClr val="tx2"/>
                </a:solidFill>
                <a:latin typeface="Calibri" pitchFamily="34" charset="0"/>
              </a:rPr>
              <a:t>Gradient of a tangent on an s-t graph</a:t>
            </a:r>
          </a:p>
          <a:p>
            <a:pPr marL="268288" lvl="1" indent="-2667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è"/>
            </a:pPr>
            <a:r>
              <a:rPr lang="en-US" altLang="zh-CN" sz="2800" dirty="0">
                <a:latin typeface="Calibri" pitchFamily="34" charset="0"/>
              </a:rPr>
              <a:t>Change in position over time interval (</a:t>
            </a:r>
            <a:r>
              <a:rPr lang="el-GR" altLang="zh-CN" sz="2800" dirty="0">
                <a:latin typeface="Calibri" pitchFamily="34" charset="0"/>
              </a:rPr>
              <a:t>Δ</a:t>
            </a:r>
            <a:r>
              <a:rPr lang="en-US" altLang="zh-CN" sz="2800" dirty="0">
                <a:latin typeface="Calibri" pitchFamily="34" charset="0"/>
              </a:rPr>
              <a:t>t</a:t>
            </a:r>
            <a:r>
              <a:rPr lang="en-US" altLang="zh-CN" sz="2800" dirty="0">
                <a:latin typeface="Calibri" pitchFamily="34" charset="0"/>
                <a:sym typeface="Wingdings" pitchFamily="2" charset="2"/>
              </a:rPr>
              <a:t>0)</a:t>
            </a:r>
            <a:endParaRPr lang="el-GR" altLang="zh-CN" sz="2800" dirty="0">
              <a:latin typeface="Calibri" pitchFamily="34" charset="0"/>
            </a:endParaRPr>
          </a:p>
          <a:p>
            <a:pPr marL="268288" lvl="1" indent="-2667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è"/>
            </a:pPr>
            <a:r>
              <a:rPr lang="en-US" altLang="zh-CN" sz="2800" dirty="0">
                <a:latin typeface="Calibri" pitchFamily="34" charset="0"/>
              </a:rPr>
              <a:t>Instantaneous </a:t>
            </a:r>
            <a:r>
              <a:rPr lang="en-US" altLang="zh-CN" sz="2800" dirty="0" smtClean="0">
                <a:latin typeface="Calibri" pitchFamily="34" charset="0"/>
              </a:rPr>
              <a:t>velocity</a:t>
            </a:r>
            <a:endParaRPr lang="en-US" altLang="zh-CN" sz="2800" dirty="0">
              <a:latin typeface="Calibri" pitchFamily="34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5438" y="3476625"/>
            <a:ext cx="3319462" cy="267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372EA0-DF8E-4E1A-812B-AE769B4A2514}" type="slidenum">
              <a:rPr lang="zh-CN" altLang="en-US"/>
              <a:pPr/>
              <a:t>9</a:t>
            </a:fld>
            <a:endParaRPr lang="en-US" altLang="zh-CN"/>
          </a:p>
        </p:txBody>
      </p:sp>
      <p:sp>
        <p:nvSpPr>
          <p:cNvPr id="12291" name="Slide Number Placeholder 5"/>
          <p:cNvSpPr txBox="1">
            <a:spLocks noGrp="1"/>
          </p:cNvSpPr>
          <p:nvPr/>
        </p:nvSpPr>
        <p:spPr bwMode="auto">
          <a:xfrm>
            <a:off x="8534400" y="6326188"/>
            <a:ext cx="5635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970D1ED-8706-472F-8BE1-578F552BAA43}" type="slidenum">
              <a:rPr lang="zh-CN" altLang="en-US" sz="1200">
                <a:solidFill>
                  <a:schemeClr val="tx2"/>
                </a:solidFill>
              </a:rPr>
              <a:pPr algn="r"/>
              <a:t>9</a:t>
            </a:fld>
            <a:endParaRPr lang="en-US" altLang="zh-CN" sz="1200">
              <a:solidFill>
                <a:schemeClr val="tx2"/>
              </a:solidFill>
            </a:endParaRPr>
          </a:p>
        </p:txBody>
      </p:sp>
      <p:sp>
        <p:nvSpPr>
          <p:cNvPr id="12292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>
                <a:latin typeface="Calibri" pitchFamily="34" charset="0"/>
              </a:rPr>
              <a:t>Example</a:t>
            </a:r>
          </a:p>
        </p:txBody>
      </p:sp>
      <p:sp>
        <p:nvSpPr>
          <p:cNvPr id="69637" name="Rectangle 5"/>
          <p:cNvSpPr>
            <a:spLocks noGrp="1"/>
          </p:cNvSpPr>
          <p:nvPr>
            <p:ph type="body" idx="1"/>
          </p:nvPr>
        </p:nvSpPr>
        <p:spPr>
          <a:xfrm>
            <a:off x="391879" y="1897063"/>
            <a:ext cx="8506280" cy="1219200"/>
          </a:xfrm>
          <a:noFill/>
        </p:spPr>
        <p:txBody>
          <a:bodyPr/>
          <a:lstStyle/>
          <a:p>
            <a:r>
              <a:rPr lang="en-US" altLang="zh-CN" sz="2800" dirty="0" smtClean="0">
                <a:effectLst/>
                <a:latin typeface="Calibri" pitchFamily="34" charset="0"/>
              </a:rPr>
              <a:t>Find the average velocity of the car.</a:t>
            </a:r>
            <a:endParaRPr lang="en-US" altLang="zh-CN" sz="3200" dirty="0" smtClean="0">
              <a:effectLst/>
              <a:latin typeface="Calibri" pitchFamily="34" charset="0"/>
            </a:endParaRPr>
          </a:p>
          <a:p>
            <a:r>
              <a:rPr lang="en-US" altLang="zh-CN" sz="2800" dirty="0" smtClean="0">
                <a:effectLst/>
                <a:latin typeface="Calibri" pitchFamily="34" charset="0"/>
              </a:rPr>
              <a:t>Calculate the instantaneous velocity at 0 s, 5 s and 25 s.</a:t>
            </a:r>
          </a:p>
          <a:p>
            <a:pPr lvl="2"/>
            <a:endParaRPr lang="en-US" altLang="zh-CN" sz="2000" dirty="0" smtClean="0">
              <a:latin typeface="Calibri" pitchFamily="34" charset="0"/>
            </a:endParaRPr>
          </a:p>
          <a:p>
            <a:pPr lvl="2">
              <a:buFont typeface="Wingdings" pitchFamily="2" charset="2"/>
              <a:buNone/>
            </a:pPr>
            <a:endParaRPr lang="en-US" altLang="zh-CN" sz="2400" dirty="0" smtClean="0">
              <a:latin typeface="Calibri" pitchFamily="34" charset="0"/>
            </a:endParaRPr>
          </a:p>
          <a:p>
            <a:pPr lvl="2"/>
            <a:endParaRPr lang="en-US" altLang="zh-CN" sz="1600" dirty="0" smtClean="0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5925" y="3132138"/>
            <a:ext cx="4492625" cy="294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DDDDDD"/>
      </a:lt2>
      <a:accent1>
        <a:srgbClr val="FF9933"/>
      </a:accent1>
      <a:accent2>
        <a:srgbClr val="7993B3"/>
      </a:accent2>
      <a:accent3>
        <a:srgbClr val="FFFFFF"/>
      </a:accent3>
      <a:accent4>
        <a:srgbClr val="000000"/>
      </a:accent4>
      <a:accent5>
        <a:srgbClr val="FFCAAD"/>
      </a:accent5>
      <a:accent6>
        <a:srgbClr val="6D85A2"/>
      </a:accent6>
      <a:hlink>
        <a:srgbClr val="CC0000"/>
      </a:hlink>
      <a:folHlink>
        <a:srgbClr val="7777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DDDDDD"/>
        </a:lt2>
        <a:accent1>
          <a:srgbClr val="FF9933"/>
        </a:accent1>
        <a:accent2>
          <a:srgbClr val="7993B3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6D85A2"/>
        </a:accent6>
        <a:hlink>
          <a:srgbClr val="CC00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370</Words>
  <Application>Microsoft Office PowerPoint</Application>
  <PresentationFormat>On-screen Show (4:3)</PresentationFormat>
  <Paragraphs>136</Paragraphs>
  <Slides>20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Motion</vt:lpstr>
      <vt:lpstr>Describing Motion</vt:lpstr>
      <vt:lpstr>Describing Motion</vt:lpstr>
      <vt:lpstr>Position-Time Graph</vt:lpstr>
      <vt:lpstr>Speed and Velocity</vt:lpstr>
      <vt:lpstr>Average Velocity on a Graph</vt:lpstr>
      <vt:lpstr>Velocity on a Graph</vt:lpstr>
      <vt:lpstr>Velocity on a Graph</vt:lpstr>
      <vt:lpstr>Example</vt:lpstr>
      <vt:lpstr>Interpreting Graphs 1</vt:lpstr>
      <vt:lpstr>Interpreting Graphs 2</vt:lpstr>
      <vt:lpstr>Acceleration</vt:lpstr>
      <vt:lpstr>Acceleration on Graphs</vt:lpstr>
      <vt:lpstr>Interpreting Graphs 3</vt:lpstr>
      <vt:lpstr>Uniformly Accelerated Motion</vt:lpstr>
      <vt:lpstr>Uniformly Accelerated Motion</vt:lpstr>
      <vt:lpstr>Car Stopping Distance</vt:lpstr>
      <vt:lpstr>Car Stopping Distance</vt:lpstr>
      <vt:lpstr>Falling Bodies</vt:lpstr>
      <vt:lpstr>Projectile Motion</vt:lpstr>
    </vt:vector>
  </TitlesOfParts>
  <Company>Presentation Magazine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Taxi Animated Template</dc:title>
  <dc:creator>Presentation Magazine</dc:creator>
  <cp:lastModifiedBy>Asensi</cp:lastModifiedBy>
  <cp:revision>34</cp:revision>
  <dcterms:created xsi:type="dcterms:W3CDTF">2007-05-31T17:14:01Z</dcterms:created>
  <dcterms:modified xsi:type="dcterms:W3CDTF">2012-09-10T13:29:52Z</dcterms:modified>
  <cp:category>Transport</cp:category>
</cp:coreProperties>
</file>