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6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5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2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2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2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3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4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 defTabSz="457200"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590B8"/>
                </a:solidFill>
              </a:rPr>
              <a:pPr defTabSz="457200"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69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9.jpe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Forces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290" y="3220996"/>
            <a:ext cx="10993546" cy="31880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Seeing forces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Forces big and small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Weight – the pull of gravity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Friction – an important force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Air resistance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Patterns of falling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End of Unit questions</a:t>
            </a:r>
          </a:p>
          <a:p>
            <a:endParaRPr lang="en-US" sz="2800" b="1" cap="none" dirty="0">
              <a:solidFill>
                <a:schemeClr val="bg1"/>
              </a:solidFill>
            </a:endParaRPr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3690139" y="5438514"/>
            <a:ext cx="288325" cy="247135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none" dirty="0" smtClean="0"/>
              <a:t>Patterns of Falling</a:t>
            </a:r>
            <a:endParaRPr lang="en-US" sz="4800" b="1" cap="none" dirty="0"/>
          </a:p>
        </p:txBody>
      </p:sp>
      <p:pic>
        <p:nvPicPr>
          <p:cNvPr id="3080" name="Picture 8" descr="http://i1109.photobucket.com/albums/h440/fatkidzwithscizzorz/Animation/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92" y="2256137"/>
            <a:ext cx="2743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852" y="2100392"/>
            <a:ext cx="6335494" cy="1186506"/>
          </a:xfrm>
          <a:prstGeom prst="rect">
            <a:avLst/>
          </a:prstGeom>
        </p:spPr>
      </p:pic>
      <p:pic>
        <p:nvPicPr>
          <p:cNvPr id="3082" name="Picture 10" descr="http://upload.wikimedia.org/wikibooks/en/4/48/Bouncewik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9" y="3513438"/>
            <a:ext cx="142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2110434" y="3513438"/>
            <a:ext cx="2578444" cy="912039"/>
          </a:xfrm>
          <a:prstGeom prst="wedgeEllipseCallout">
            <a:avLst>
              <a:gd name="adj1" fmla="val -54950"/>
              <a:gd name="adj2" fmla="val 760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200" b="1" dirty="0">
                <a:solidFill>
                  <a:prstClr val="white"/>
                </a:solidFill>
              </a:rPr>
              <a:t>Too fast!</a:t>
            </a:r>
            <a:endParaRPr lang="en-US" sz="3200" b="1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7749" y="5385090"/>
            <a:ext cx="5920582" cy="10618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1459" y="781233"/>
            <a:ext cx="1700033" cy="444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7096" y="4416599"/>
            <a:ext cx="207645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6" name="Picture 14" descr="http://www.parade.com/images/-v5/health-and-food/2011/0522/main-video-tak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34" y="5235113"/>
            <a:ext cx="1554929" cy="12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7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352" y="1375985"/>
            <a:ext cx="2626460" cy="3966370"/>
          </a:xfrm>
          <a:prstGeom prst="rect">
            <a:avLst/>
          </a:prstGeom>
        </p:spPr>
      </p:pic>
      <p:pic>
        <p:nvPicPr>
          <p:cNvPr id="3076" name="Picture 4" descr="http://images.sodahead.com/polls/002459637/033496064_galileo_sustermans_answer_2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840" y="287974"/>
            <a:ext cx="1736566" cy="184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adnewsaboutchristianity.com/pics_03/galile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90" y="2585138"/>
            <a:ext cx="3622556" cy="273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709623" y="1536617"/>
            <a:ext cx="1440677" cy="927999"/>
          </a:xfrm>
          <a:prstGeom prst="cloudCallout">
            <a:avLst>
              <a:gd name="adj1" fmla="val -18437"/>
              <a:gd name="adj2" fmla="val 105374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Cloud Callout 34"/>
          <p:cNvSpPr/>
          <p:nvPr/>
        </p:nvSpPr>
        <p:spPr>
          <a:xfrm>
            <a:off x="5702860" y="1448136"/>
            <a:ext cx="1440677" cy="927999"/>
          </a:xfrm>
          <a:prstGeom prst="cloudCallout">
            <a:avLst>
              <a:gd name="adj1" fmla="val -44407"/>
              <a:gd name="adj2" fmla="val 129617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Cloud Callout 36"/>
          <p:cNvSpPr/>
          <p:nvPr/>
        </p:nvSpPr>
        <p:spPr>
          <a:xfrm>
            <a:off x="4216193" y="1448137"/>
            <a:ext cx="1440677" cy="927999"/>
          </a:xfrm>
          <a:prstGeom prst="cloudCallout">
            <a:avLst>
              <a:gd name="adj1" fmla="val -83722"/>
              <a:gd name="adj2" fmla="val 123455"/>
            </a:avLst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5951" y="570369"/>
            <a:ext cx="216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</a:rPr>
              <a:t>Galileo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478" y="701674"/>
            <a:ext cx="6810814" cy="714421"/>
          </a:xfrm>
          <a:prstGeom prst="rect">
            <a:avLst/>
          </a:prstGeom>
        </p:spPr>
      </p:pic>
      <p:pic>
        <p:nvPicPr>
          <p:cNvPr id="4100" name="Picture 4" descr="http://abyss.uoregon.edu/~js/images/fball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7" y="1605569"/>
            <a:ext cx="1927696" cy="333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byss.uoregon.edu/~js/images/rball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87" y="2225246"/>
            <a:ext cx="2093837" cy="362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1234494" y="5085725"/>
            <a:ext cx="2981699" cy="1526940"/>
          </a:xfrm>
          <a:prstGeom prst="wedgeEllipseCallout">
            <a:avLst>
              <a:gd name="adj1" fmla="val -51614"/>
              <a:gd name="adj2" fmla="val -7812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200" dirty="0">
                <a:solidFill>
                  <a:prstClr val="white"/>
                </a:solidFill>
              </a:rPr>
              <a:t>Big ball will land </a:t>
            </a:r>
            <a:r>
              <a:rPr lang="en-US" sz="3200" i="1" dirty="0">
                <a:solidFill>
                  <a:prstClr val="white"/>
                </a:solidFill>
              </a:rPr>
              <a:t>first</a:t>
            </a:r>
            <a:endParaRPr lang="en-US" sz="3200" i="1" dirty="0">
              <a:solidFill>
                <a:prstClr val="white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283739" y="5057893"/>
            <a:ext cx="4334939" cy="1496240"/>
          </a:xfrm>
          <a:prstGeom prst="wedgeEllipseCallout">
            <a:avLst>
              <a:gd name="adj1" fmla="val 76197"/>
              <a:gd name="adj2" fmla="val -2869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200" dirty="0">
                <a:solidFill>
                  <a:prstClr val="white"/>
                </a:solidFill>
              </a:rPr>
              <a:t>Both balls landed at the </a:t>
            </a:r>
            <a:r>
              <a:rPr lang="en-US" sz="3200" i="1" dirty="0">
                <a:solidFill>
                  <a:prstClr val="white"/>
                </a:solidFill>
              </a:rPr>
              <a:t>same time</a:t>
            </a:r>
            <a:endParaRPr lang="en-US" sz="32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7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011">
            <a:off x="464755" y="838159"/>
            <a:ext cx="5698432" cy="56128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3675">
            <a:off x="4962183" y="5296339"/>
            <a:ext cx="7128411" cy="12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8919">
            <a:off x="835122" y="2170755"/>
            <a:ext cx="10437438" cy="2276957"/>
          </a:xfrm>
          <a:prstGeom prst="rect">
            <a:avLst/>
          </a:prstGeom>
        </p:spPr>
      </p:pic>
      <p:sp>
        <p:nvSpPr>
          <p:cNvPr id="3" name="Action Button: Back or Previous 2">
            <a:hlinkClick r:id="" action="ppaction://hlinkshowjump?jump=firstslide" highlightClick="1"/>
          </p:cNvPr>
          <p:cNvSpPr/>
          <p:nvPr/>
        </p:nvSpPr>
        <p:spPr>
          <a:xfrm>
            <a:off x="11172518" y="872550"/>
            <a:ext cx="543697" cy="477794"/>
          </a:xfrm>
          <a:prstGeom prst="actionButtonBackPreviou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Gill Sans MT</vt:lpstr>
      <vt:lpstr>Wingdings 2</vt:lpstr>
      <vt:lpstr>Dividend</vt:lpstr>
      <vt:lpstr>Forces</vt:lpstr>
      <vt:lpstr>Patterns of Falling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didith asensi</dc:creator>
  <cp:lastModifiedBy>didith asensi</cp:lastModifiedBy>
  <cp:revision>1</cp:revision>
  <dcterms:created xsi:type="dcterms:W3CDTF">2013-09-23T12:29:58Z</dcterms:created>
  <dcterms:modified xsi:type="dcterms:W3CDTF">2013-09-23T12:30:07Z</dcterms:modified>
</cp:coreProperties>
</file>