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6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9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0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1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5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2.wdp"/><Relationship Id="rId17" Type="http://schemas.microsoft.com/office/2007/relationships/hdphoto" Target="../media/hdphoto13.wdp"/><Relationship Id="rId2" Type="http://schemas.openxmlformats.org/officeDocument/2006/relationships/image" Target="../media/image1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9.wdp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1.wdp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4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3138615" y="3253948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50" y="701675"/>
            <a:ext cx="3971925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50" y="1350950"/>
            <a:ext cx="6360255" cy="115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50" y="2756580"/>
            <a:ext cx="4086225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50" y="3697572"/>
            <a:ext cx="1425479" cy="234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50" y="6138647"/>
            <a:ext cx="3032169" cy="387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691" y="2713759"/>
            <a:ext cx="2981259" cy="250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5002" y="2929376"/>
            <a:ext cx="1854991" cy="642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7656" y="3704071"/>
            <a:ext cx="2642837" cy="2148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6528" y="3704072"/>
            <a:ext cx="964857" cy="948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3866" y="5590494"/>
            <a:ext cx="5916313" cy="74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9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97" y="759812"/>
            <a:ext cx="6700709" cy="1868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1146" y="759812"/>
            <a:ext cx="3361681" cy="227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288" y="4033651"/>
            <a:ext cx="4479902" cy="228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6286">
            <a:off x="478094" y="2644603"/>
            <a:ext cx="3413811" cy="128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719" y="3286724"/>
            <a:ext cx="1472447" cy="318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3" y="1788481"/>
            <a:ext cx="10643881" cy="22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ction Button: Back or Previous 4">
            <a:hlinkClick r:id="" action="ppaction://hlinkshowjump?jump=firstslide" highlightClick="1"/>
          </p:cNvPr>
          <p:cNvSpPr/>
          <p:nvPr/>
        </p:nvSpPr>
        <p:spPr>
          <a:xfrm>
            <a:off x="10873945" y="5577017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2159968"/>
            <a:ext cx="1222894" cy="628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push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8757" y="4740458"/>
            <a:ext cx="2417363" cy="16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56879" y="2159963"/>
            <a:ext cx="1222894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pull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66663" y="2161612"/>
            <a:ext cx="1725402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stretch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85406" y="2159963"/>
            <a:ext cx="1725402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turn</a:t>
            </a:r>
            <a:endParaRPr lang="en-US" sz="3600" b="1" dirty="0">
              <a:solidFill>
                <a:srgbClr val="3D3D3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135" y="4725688"/>
            <a:ext cx="2564197" cy="163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516" y="4740458"/>
            <a:ext cx="2640484" cy="157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ts1.explicit.bing.net/th?id=H.5036627602702516&amp;pid=15.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1" y="4764219"/>
            <a:ext cx="2198473" cy="158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Seeing Forces </a:t>
            </a:r>
            <a:r>
              <a:rPr lang="en-US" b="1" i="1" cap="none" dirty="0" smtClean="0"/>
              <a:t>(Answers)</a:t>
            </a:r>
            <a:endParaRPr lang="en-US" sz="4800" b="1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2159968"/>
            <a:ext cx="1222894" cy="628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push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8757" y="4740458"/>
            <a:ext cx="2417363" cy="16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56879" y="2159963"/>
            <a:ext cx="1222894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pull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66663" y="2161612"/>
            <a:ext cx="1725402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stretch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85406" y="2159963"/>
            <a:ext cx="1725402" cy="6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turn</a:t>
            </a:r>
            <a:endParaRPr lang="en-US" sz="3600" b="1" dirty="0">
              <a:solidFill>
                <a:srgbClr val="3D3D3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135" y="4725688"/>
            <a:ext cx="2564197" cy="163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516" y="4740458"/>
            <a:ext cx="2640484" cy="157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ts1.explicit.bing.net/th?id=H.5036627602702516&amp;pid=15.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1" y="4764219"/>
            <a:ext cx="2198473" cy="158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3" idx="2"/>
            <a:endCxn id="4" idx="0"/>
          </p:cNvCxnSpPr>
          <p:nvPr/>
        </p:nvCxnSpPr>
        <p:spPr>
          <a:xfrm>
            <a:off x="1258543" y="2788575"/>
            <a:ext cx="9258896" cy="1951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8" idx="0"/>
          </p:cNvCxnSpPr>
          <p:nvPr/>
        </p:nvCxnSpPr>
        <p:spPr>
          <a:xfrm flipH="1">
            <a:off x="1705234" y="2788570"/>
            <a:ext cx="2663092" cy="19371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9" idx="0"/>
          </p:cNvCxnSpPr>
          <p:nvPr/>
        </p:nvCxnSpPr>
        <p:spPr>
          <a:xfrm flipH="1">
            <a:off x="4775758" y="2790219"/>
            <a:ext cx="2953606" cy="195023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  <a:endCxn id="1026" idx="0"/>
          </p:cNvCxnSpPr>
          <p:nvPr/>
        </p:nvCxnSpPr>
        <p:spPr>
          <a:xfrm flipH="1">
            <a:off x="7796598" y="2788570"/>
            <a:ext cx="2951509" cy="19756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160" y="869221"/>
            <a:ext cx="96583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60" y="5355879"/>
            <a:ext cx="9925050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579" y="2338036"/>
            <a:ext cx="4586416" cy="249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160" y="795079"/>
            <a:ext cx="96583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81" y="5380981"/>
            <a:ext cx="8686800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832" y="2180267"/>
            <a:ext cx="3591697" cy="27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160" y="795079"/>
            <a:ext cx="96583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810" y="5429507"/>
            <a:ext cx="941070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7407" y="2442101"/>
            <a:ext cx="4007965" cy="239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160" y="795079"/>
            <a:ext cx="96583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38" y="5427319"/>
            <a:ext cx="8677275" cy="600075"/>
          </a:xfrm>
          <a:prstGeom prst="rect">
            <a:avLst/>
          </a:prstGeom>
        </p:spPr>
      </p:pic>
      <p:pic>
        <p:nvPicPr>
          <p:cNvPr id="7" name="Picture 2" descr="http://ts1.explicit.bing.net/th?id=H.5036627602702516&amp;pid=15.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1" y="2399960"/>
            <a:ext cx="3369277" cy="24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1" y="2744661"/>
            <a:ext cx="4401252" cy="3530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7" y="819623"/>
            <a:ext cx="5908203" cy="15270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55028" y="1054442"/>
            <a:ext cx="5033318" cy="905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37811" y="722330"/>
            <a:ext cx="1222894" cy="6286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push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97363" y="2512527"/>
            <a:ext cx="5033318" cy="905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980146" y="2180415"/>
            <a:ext cx="1222894" cy="6286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pull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55028" y="4081848"/>
            <a:ext cx="5033318" cy="905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037811" y="3749736"/>
            <a:ext cx="1669584" cy="6286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stretch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55028" y="5539933"/>
            <a:ext cx="5033318" cy="905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037811" y="5207821"/>
            <a:ext cx="1222894" cy="6286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turn</a:t>
            </a:r>
            <a:endParaRPr lang="en-US" sz="36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00" y="4307315"/>
            <a:ext cx="1991451" cy="1928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00" y="3375599"/>
            <a:ext cx="1230940" cy="2984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841" y="971534"/>
            <a:ext cx="2439945" cy="2143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16" y="570225"/>
            <a:ext cx="4607009" cy="365823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33809" y="1057498"/>
            <a:ext cx="3839074" cy="20578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33809" y="4178172"/>
            <a:ext cx="3839074" cy="20578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50638" y="4302400"/>
            <a:ext cx="3839074" cy="20578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Forces</vt:lpstr>
      <vt:lpstr>Seeing Forces</vt:lpstr>
      <vt:lpstr>Seeing Forces (Answers)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Seeing Forces</vt:lpstr>
      <vt:lpstr>Seeing Forces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2013-09-23T12:23:26Z</dcterms:created>
  <dcterms:modified xsi:type="dcterms:W3CDTF">2013-09-23T12:23:47Z</dcterms:modified>
</cp:coreProperties>
</file>