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zh-CN" altLang="en-US" sz="2400">
              <a:latin typeface="Times New Roman" pitchFamily="18" charset="0"/>
              <a:ea typeface="宋体" charset="-122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zh-CN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6FCCFFE-6B4C-4CBC-936B-110C20252548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78171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327300-DE41-42CC-930B-ED55B01814AB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16525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E64171-C8DA-4233-8856-49A064269C6D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3153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3D8FBA-3C05-481C-A95A-2CBFED1D8D4F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88663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C3361B-4A8C-4279-A00E-37499E8C04DD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49575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0D8A4F-DBA9-4C5E-BEEB-8AE34F77CFA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26347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BAA4C5-B092-4B2E-B989-20419B60DA38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80171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4FC14C-CBFA-410A-8DEA-FC7E23A52956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28738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0D9FE3-202E-4F2B-A3EA-AC873D7AF3A1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52107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331B4-AC5D-483D-B56D-CBABC33F1170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90364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D2C16-EF1B-43CE-B216-315A6FA43BDF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9449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zh-CN" altLang="en-US" sz="2400">
              <a:latin typeface="Times New Roman" pitchFamily="18" charset="0"/>
              <a:ea typeface="宋体" charset="-122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宋体" charset="-122"/>
              </a:defRPr>
            </a:lvl1pPr>
          </a:lstStyle>
          <a:p>
            <a:fld id="{BBE05406-C558-4E1D-A517-B0C0A357CA3B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457200"/>
            <a:ext cx="5867400" cy="990600"/>
          </a:xfr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eaLnBrk="1" hangingPunct="1"/>
            <a:r>
              <a:rPr lang="en-US" altLang="zh-CN" sz="6000" b="1" dirty="0" smtClean="0">
                <a:ea typeface="宋体" charset="-122"/>
              </a:rPr>
              <a:t>Sources of Energy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953000"/>
            <a:ext cx="7543800" cy="16002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eaLnBrk="1" hangingPunct="1"/>
            <a:r>
              <a:rPr lang="en-US" altLang="zh-CN" sz="3600" b="1" dirty="0" smtClean="0">
                <a:solidFill>
                  <a:schemeClr val="tx2"/>
                </a:solidFill>
                <a:ea typeface="宋体" charset="-122"/>
              </a:rPr>
              <a:t>Coordinated </a:t>
            </a:r>
            <a:r>
              <a:rPr lang="en-US" altLang="zh-CN" sz="3600" b="1" dirty="0" smtClean="0">
                <a:solidFill>
                  <a:schemeClr val="tx2"/>
                </a:solidFill>
                <a:ea typeface="宋体" charset="-122"/>
              </a:rPr>
              <a:t>Science (Physics) </a:t>
            </a:r>
          </a:p>
          <a:p>
            <a:pPr eaLnBrk="1" hangingPunct="1"/>
            <a:r>
              <a:rPr lang="en-US" altLang="zh-CN" sz="3600" b="1" dirty="0" smtClean="0">
                <a:solidFill>
                  <a:schemeClr val="tx2"/>
                </a:solidFill>
                <a:ea typeface="宋体" charset="-122"/>
              </a:rPr>
              <a:t>Group Project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427180" y="5601856"/>
            <a:ext cx="8138160" cy="762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400" b="1" dirty="0" smtClean="0">
                <a:ea typeface="宋体" charset="-122"/>
              </a:rPr>
              <a:t>Different Sources of Energy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7281862" cy="3581400"/>
          </a:xfrm>
          <a:solidFill>
            <a:schemeClr val="tx1">
              <a:lumMod val="95000"/>
              <a:lumOff val="5000"/>
              <a:alpha val="42000"/>
            </a:schemeClr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3200" b="1" dirty="0" smtClean="0">
                <a:solidFill>
                  <a:schemeClr val="tx2"/>
                </a:solidFill>
                <a:ea typeface="宋体" charset="-122"/>
              </a:rPr>
              <a:t>Chemical or Fuel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3200" b="1" dirty="0" smtClean="0">
                <a:solidFill>
                  <a:schemeClr val="tx2"/>
                </a:solidFill>
                <a:ea typeface="宋体" charset="-122"/>
              </a:rPr>
              <a:t>Solar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3200" b="1" dirty="0" smtClean="0">
                <a:solidFill>
                  <a:schemeClr val="tx2"/>
                </a:solidFill>
                <a:ea typeface="宋体" charset="-122"/>
              </a:rPr>
              <a:t>Nuclear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3200" b="1" dirty="0" smtClean="0">
                <a:solidFill>
                  <a:schemeClr val="tx2"/>
                </a:solidFill>
                <a:ea typeface="宋体" charset="-122"/>
              </a:rPr>
              <a:t>Wind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3200" b="1" dirty="0" smtClean="0">
                <a:solidFill>
                  <a:schemeClr val="tx2"/>
                </a:solidFill>
                <a:ea typeface="宋体" charset="-122"/>
              </a:rPr>
              <a:t>Waves or Tides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3200" b="1" dirty="0" smtClean="0">
                <a:solidFill>
                  <a:schemeClr val="tx2"/>
                </a:solidFill>
                <a:ea typeface="宋体" charset="-122"/>
              </a:rPr>
              <a:t>Hydroelectric (Water)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3200" b="1" dirty="0" smtClean="0">
                <a:solidFill>
                  <a:schemeClr val="tx2"/>
                </a:solidFill>
                <a:ea typeface="宋体" charset="-122"/>
              </a:rPr>
              <a:t>Geothermal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zh-CN" altLang="en-US" sz="3200" b="1" dirty="0" smtClean="0">
              <a:solidFill>
                <a:schemeClr val="tx2"/>
              </a:solidFill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371600"/>
            <a:ext cx="8001000" cy="4572000"/>
          </a:xfrm>
          <a:solidFill>
            <a:schemeClr val="tx1">
              <a:lumMod val="95000"/>
              <a:lumOff val="5000"/>
              <a:alpha val="42000"/>
            </a:schemeClr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400" b="1" dirty="0" smtClean="0">
                <a:solidFill>
                  <a:schemeClr val="tx2"/>
                </a:solidFill>
                <a:ea typeface="宋体" charset="-122"/>
              </a:rPr>
              <a:t>Where or what this source is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b="1" dirty="0" smtClean="0">
                <a:solidFill>
                  <a:schemeClr val="tx2"/>
                </a:solidFill>
                <a:ea typeface="宋体" charset="-122"/>
              </a:rPr>
              <a:t>(5 points)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b="1" dirty="0" smtClean="0">
                <a:solidFill>
                  <a:schemeClr val="tx2"/>
                </a:solidFill>
                <a:ea typeface="宋体" charset="-122"/>
              </a:rPr>
              <a:t>How energy is supplied or converted for its purpose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b="1" dirty="0" smtClean="0">
                <a:solidFill>
                  <a:schemeClr val="tx2"/>
                </a:solidFill>
                <a:ea typeface="宋体" charset="-122"/>
              </a:rPr>
              <a:t>(10 points)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b="1" dirty="0" smtClean="0">
                <a:solidFill>
                  <a:schemeClr val="tx2"/>
                </a:solidFill>
                <a:ea typeface="宋体" charset="-122"/>
              </a:rPr>
              <a:t>Which countries are using this source of energy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b="1" dirty="0" smtClean="0">
                <a:solidFill>
                  <a:schemeClr val="tx2"/>
                </a:solidFill>
                <a:ea typeface="宋体" charset="-122"/>
              </a:rPr>
              <a:t>(5 points)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b="1" dirty="0" smtClean="0">
                <a:solidFill>
                  <a:schemeClr val="tx2"/>
                </a:solidFill>
                <a:ea typeface="宋体" charset="-122"/>
              </a:rPr>
              <a:t>Advantages and Disadvantages of using this energy source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b="1" dirty="0" smtClean="0">
                <a:solidFill>
                  <a:schemeClr val="tx2"/>
                </a:solidFill>
                <a:ea typeface="宋体" charset="-122"/>
              </a:rPr>
              <a:t>(10 points)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b="1" dirty="0" err="1" smtClean="0">
                <a:solidFill>
                  <a:schemeClr val="tx2"/>
                </a:solidFill>
                <a:ea typeface="宋体" charset="-122"/>
              </a:rPr>
              <a:t>Picturessssss</a:t>
            </a:r>
            <a:r>
              <a:rPr lang="en-US" altLang="zh-CN" sz="2400" b="1" dirty="0" smtClean="0">
                <a:solidFill>
                  <a:schemeClr val="tx2"/>
                </a:solidFill>
                <a:ea typeface="宋体" charset="-122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b="1" dirty="0" smtClean="0">
                <a:solidFill>
                  <a:schemeClr val="tx2"/>
                </a:solidFill>
                <a:ea typeface="宋体" charset="-122"/>
              </a:rPr>
              <a:t>(5 points)</a:t>
            </a:r>
          </a:p>
          <a:p>
            <a:pPr eaLnBrk="1" hangingPunct="1">
              <a:lnSpc>
                <a:spcPct val="90000"/>
              </a:lnSpc>
            </a:pPr>
            <a:endParaRPr lang="en-US" altLang="zh-CN" sz="2400" b="1" dirty="0" smtClean="0">
              <a:solidFill>
                <a:schemeClr val="tx2"/>
              </a:solidFill>
              <a:ea typeface="宋体" charset="-122"/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400" b="1" dirty="0" smtClean="0">
              <a:solidFill>
                <a:schemeClr val="tx2"/>
              </a:solidFill>
              <a:ea typeface="宋体" charset="-122"/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400" b="1" dirty="0" smtClean="0">
              <a:solidFill>
                <a:schemeClr val="tx2"/>
              </a:solidFill>
              <a:ea typeface="宋体" charset="-122"/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xfrm>
            <a:off x="574675" y="381000"/>
            <a:ext cx="8001000" cy="758825"/>
          </a:xfrm>
        </p:spPr>
        <p:txBody>
          <a:bodyPr/>
          <a:lstStyle/>
          <a:p>
            <a:pPr eaLnBrk="1" hangingPunct="1"/>
            <a:r>
              <a:rPr lang="en-US" altLang="zh-CN" sz="4000" b="1" dirty="0" smtClean="0">
                <a:ea typeface="宋体" charset="-122"/>
              </a:rPr>
              <a:t>Discuss and Show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 b="1" dirty="0" smtClean="0">
                <a:ea typeface="宋体" charset="-122"/>
              </a:rPr>
              <a:t>Criteria for Marking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tx1">
              <a:lumMod val="95000"/>
              <a:lumOff val="5000"/>
              <a:alpha val="42000"/>
            </a:schemeClr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b="1" dirty="0" smtClean="0">
                <a:solidFill>
                  <a:schemeClr val="tx2"/>
                </a:solidFill>
                <a:ea typeface="宋体" charset="-122"/>
              </a:rPr>
              <a:t>Content (35 points)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b="1" dirty="0" smtClean="0">
                <a:solidFill>
                  <a:schemeClr val="tx2"/>
                </a:solidFill>
                <a:ea typeface="宋体" charset="-122"/>
              </a:rPr>
              <a:t>Presentation (10 points)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b="1" dirty="0" smtClean="0">
                <a:solidFill>
                  <a:schemeClr val="tx2"/>
                </a:solidFill>
                <a:ea typeface="宋体" charset="-122"/>
              </a:rPr>
              <a:t>Interesting Slides (5 points)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b="1" dirty="0" smtClean="0">
                <a:solidFill>
                  <a:schemeClr val="tx2"/>
                </a:solidFill>
                <a:ea typeface="宋体" charset="-122"/>
              </a:rPr>
              <a:t>Interesting Discussion (5 points)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b="1" dirty="0" smtClean="0">
                <a:solidFill>
                  <a:schemeClr val="tx2"/>
                </a:solidFill>
                <a:ea typeface="宋体" charset="-122"/>
              </a:rPr>
              <a:t>Each group is given 20 minutes to present their work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b="1" dirty="0" smtClean="0">
                <a:solidFill>
                  <a:schemeClr val="tx2"/>
                </a:solidFill>
                <a:ea typeface="宋体" charset="-122"/>
              </a:rPr>
              <a:t>And 5 minutes allowance before and after each presentation to prepare and pack up, respectively.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zh-CN" b="1" dirty="0" smtClean="0">
                <a:ea typeface="宋体" charset="-122"/>
              </a:rPr>
              <a:t>Tentative Date of First Presentation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2209800"/>
            <a:ext cx="5029200" cy="1143000"/>
          </a:xfrm>
          <a:solidFill>
            <a:schemeClr val="tx1">
              <a:lumMod val="95000"/>
              <a:lumOff val="5000"/>
              <a:alpha val="42000"/>
            </a:schemeClr>
          </a:solidFill>
        </p:spPr>
        <p:txBody>
          <a:bodyPr/>
          <a:lstStyle/>
          <a:p>
            <a:pPr algn="ctr" eaLnBrk="1" hangingPunct="1"/>
            <a:r>
              <a:rPr lang="en-US" altLang="zh-CN" b="1" dirty="0" smtClean="0">
                <a:solidFill>
                  <a:schemeClr val="tx2"/>
                </a:solidFill>
                <a:ea typeface="宋体" charset="-122"/>
              </a:rPr>
              <a:t>October 24, 2012 Wednesday</a:t>
            </a:r>
          </a:p>
          <a:p>
            <a:pPr algn="ctr" eaLnBrk="1" hangingPunct="1"/>
            <a:r>
              <a:rPr lang="en-US" altLang="zh-CN" b="1" dirty="0" smtClean="0">
                <a:solidFill>
                  <a:schemeClr val="tx2"/>
                </a:solidFill>
                <a:ea typeface="宋体" charset="-122"/>
              </a:rPr>
              <a:t>IGCSE 1B</a:t>
            </a:r>
            <a:endParaRPr lang="en-US" altLang="zh-CN" b="1" dirty="0" smtClean="0">
              <a:solidFill>
                <a:schemeClr val="tx2"/>
              </a:solidFill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animBg="1"/>
    </p:bldLst>
  </p:timing>
</p:sld>
</file>

<file path=ppt/theme/theme1.xml><?xml version="1.0" encoding="utf-8"?>
<a:theme xmlns:a="http://schemas.openxmlformats.org/drawingml/2006/main" name="Profile">
  <a:themeElements>
    <a:clrScheme name="Custom 17">
      <a:dk1>
        <a:srgbClr val="000000"/>
      </a:dk1>
      <a:lt1>
        <a:srgbClr val="619CB1"/>
      </a:lt1>
      <a:dk2>
        <a:srgbClr val="FFFFFF"/>
      </a:dk2>
      <a:lt2>
        <a:srgbClr val="4E899E"/>
      </a:lt2>
      <a:accent1>
        <a:srgbClr val="FFCC00"/>
      </a:accent1>
      <a:accent2>
        <a:srgbClr val="FFCC00"/>
      </a:accent2>
      <a:accent3>
        <a:srgbClr val="B7CBD5"/>
      </a:accent3>
      <a:accent4>
        <a:srgbClr val="000000"/>
      </a:accent4>
      <a:accent5>
        <a:srgbClr val="FFE2AA"/>
      </a:accent5>
      <a:accent6>
        <a:srgbClr val="A54937"/>
      </a:accent6>
      <a:hlink>
        <a:srgbClr val="99CC00"/>
      </a:hlink>
      <a:folHlink>
        <a:srgbClr val="6666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130</TotalTime>
  <Words>147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Profile</vt:lpstr>
      <vt:lpstr>Sources of Energy</vt:lpstr>
      <vt:lpstr>Different Sources of Energy</vt:lpstr>
      <vt:lpstr>Discuss and Show</vt:lpstr>
      <vt:lpstr>Criteria for Marking</vt:lpstr>
      <vt:lpstr>Tentative Date of First Presentation</vt:lpstr>
    </vt:vector>
  </TitlesOfParts>
  <Company>&lt;arabianhorse&gt;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Sources of Energy</dc:title>
  <dc:creator>YlmF</dc:creator>
  <cp:lastModifiedBy>Asensi</cp:lastModifiedBy>
  <cp:revision>12</cp:revision>
  <dcterms:created xsi:type="dcterms:W3CDTF">2009-09-28T03:13:23Z</dcterms:created>
  <dcterms:modified xsi:type="dcterms:W3CDTF">2012-09-18T14:00:01Z</dcterms:modified>
</cp:coreProperties>
</file>